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57" r:id="rId4"/>
    <p:sldId id="260" r:id="rId5"/>
    <p:sldId id="258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7E1B-6BD8-476B-A46E-E0D5B0A04CB9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D12F9-93CE-4016-8CCD-D2208EA3F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17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513EF35-7A48-4D46-A086-D4C776677399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49B1-B0C9-463B-94BE-662DD495FE70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35D1-D99D-41DB-960B-49457B6D4B3B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73E4-9E65-4C52-BE6B-04D983601E60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6AE-EF44-4FE2-9BAF-0D46135587A8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33DC-73D4-4B54-879D-5358BF61B936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3319-C754-44E8-848C-221E8EBE474E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DE6-3E4C-4095-B0CC-ABEF4A540CC2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63FF-DED2-4377-BC4E-20D215B55C35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6948-5BB2-417A-A969-776627D463AE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E8D2-555D-4F2B-A561-7B2233FB69E9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F072-EBEB-4C3C-8377-8A61AD999D31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C169-5773-4495-B223-F6060ED54E54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5BC9-8200-4E6A-9778-D9BD96CEAA20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1342-CD42-4FE6-A4AC-B4E50F188DF0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9EE-CDC6-496F-861A-AB152591E04F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E8A-361E-4934-BF32-CC87DC8CFD38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E5560-2EC8-4C68-ACD0-BBDBAFFED2D7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2"/>
          <a:srcRect l="39491" t="33104" r="34929" b="19697"/>
          <a:stretch/>
        </p:blipFill>
        <p:spPr>
          <a:xfrm>
            <a:off x="0" y="12305"/>
            <a:ext cx="12192000" cy="697345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0B6DAD2-395A-EE12-98BA-01C22D73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49750"/>
            <a:ext cx="9905998" cy="147857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rights and responsibilities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F80214E-05A8-D02D-4D22-D9F26A5A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7B31F-AEFD-0BC6-41A7-62B316B91265}"/>
              </a:ext>
            </a:extLst>
          </p:cNvPr>
          <p:cNvSpPr txBox="1"/>
          <p:nvPr/>
        </p:nvSpPr>
        <p:spPr>
          <a:xfrm>
            <a:off x="901489" y="5540513"/>
            <a:ext cx="312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Irene Karra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2862943" y="1532624"/>
            <a:ext cx="6096000" cy="2036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Leading Organization: 1st Junior High School of Markopoulo, </a:t>
            </a:r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Greec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</a:t>
            </a:r>
            <a:endParaRPr lang="el-GR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Digital Rights, Responsibilities and Digital Health</a:t>
            </a:r>
            <a:endParaRPr lang="en-US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boto"/>
              </a:rPr>
              <a:t>9-15 </a:t>
            </a: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"/>
              </a:rPr>
              <a:t>February 2025  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spcAft>
                <a:spcPts val="800"/>
              </a:spcAft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el-G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2" descr="https://lh7-rt.googleusercontent.com/docsz/AD_4nXcEaqh2r7yWr8hj19Y5QOvfgMCbxieYm4xa331SxD6FbNUZiGzt-rfk03_0z7wGMYiS2zWWOOTeX7tiXiYOPYbtFyRzhuYevOJsOUZ8KgRXlA4wiQ9n2X4Q6lhtaMgymyE6t4F31A?key=pJMdSuSm-FZ51cGx3C_Hdl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96902"/>
            <a:ext cx="59436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EF09FB-B1BC-2DDB-362E-54A6121C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D01BCD-E47A-4770-8A0F-633681AE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use AI tools?</a:t>
            </a:r>
          </a:p>
          <a:p>
            <a:r>
              <a:rPr lang="en-US" dirty="0"/>
              <a:t>Why do you use AI </a:t>
            </a:r>
            <a:r>
              <a:rPr lang="en-US" dirty="0" smtClean="0"/>
              <a:t>tools, </a:t>
            </a:r>
            <a:r>
              <a:rPr lang="en-US" dirty="0"/>
              <a:t>is it for your school projects or homework?</a:t>
            </a:r>
          </a:p>
          <a:p>
            <a:r>
              <a:rPr lang="en-US" dirty="0"/>
              <a:t>Do you find it easy to </a:t>
            </a:r>
            <a:r>
              <a:rPr lang="en-US" dirty="0" smtClean="0"/>
              <a:t>use, </a:t>
            </a:r>
            <a:r>
              <a:rPr lang="en-US" dirty="0"/>
              <a:t>is it useful?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3FE675-54ED-4EAE-6F83-032D7769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710" y="1123615"/>
            <a:ext cx="3421879" cy="4162488"/>
          </a:xfrm>
        </p:spPr>
        <p:txBody>
          <a:bodyPr>
            <a:normAutofit/>
          </a:bodyPr>
          <a:lstStyle/>
          <a:p>
            <a:r>
              <a:rPr lang="en-US" dirty="0"/>
              <a:t>Can you send me some digital rights and responsibilities?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-614" r="-1156" b="44783"/>
          <a:stretch/>
        </p:blipFill>
        <p:spPr>
          <a:xfrm>
            <a:off x="6389012" y="705207"/>
            <a:ext cx="4461278" cy="5535119"/>
          </a:xfrm>
        </p:spPr>
      </p:pic>
      <p:sp>
        <p:nvSpPr>
          <p:cNvPr id="6" name="TextBox 5"/>
          <p:cNvSpPr txBox="1"/>
          <p:nvPr/>
        </p:nvSpPr>
        <p:spPr>
          <a:xfrm>
            <a:off x="7149737" y="383177"/>
            <a:ext cx="3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ANSWERS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1CACD5-3979-410F-B4D0-C5C178C33907}"/>
              </a:ext>
            </a:extLst>
          </p:cNvPr>
          <p:cNvSpPr/>
          <p:nvPr/>
        </p:nvSpPr>
        <p:spPr>
          <a:xfrm>
            <a:off x="6455687" y="5707272"/>
            <a:ext cx="4055981" cy="4770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CE5A342F-726A-6F89-BA49-D0F898D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296" y="581922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829" b="51517"/>
          <a:stretch/>
        </p:blipFill>
        <p:spPr>
          <a:xfrm>
            <a:off x="5866170" y="752509"/>
            <a:ext cx="4505739" cy="5100907"/>
          </a:xfrm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341710" y="1123615"/>
            <a:ext cx="3421879" cy="4162488"/>
          </a:xfrm>
        </p:spPr>
        <p:txBody>
          <a:bodyPr>
            <a:normAutofit/>
          </a:bodyPr>
          <a:lstStyle/>
          <a:p>
            <a:r>
              <a:rPr lang="en-US" dirty="0"/>
              <a:t>Can you send me some digital rights and responsibilities?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149737" y="383177"/>
            <a:ext cx="3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ANSWERS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702733" y="606583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z="1200" b="1" smtClean="0">
                <a:solidFill>
                  <a:schemeClr val="tx1"/>
                </a:solidFill>
              </a:rPr>
              <a:t>4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DB0D445-A32F-320C-3938-25D0A10BEE5D}"/>
              </a:ext>
            </a:extLst>
          </p:cNvPr>
          <p:cNvSpPr/>
          <p:nvPr/>
        </p:nvSpPr>
        <p:spPr>
          <a:xfrm>
            <a:off x="6096000" y="1840447"/>
            <a:ext cx="4169892" cy="477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>
                <a:solidFill>
                  <a:srgbClr val="F8F8F8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5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" t="-1444" r="1182" b="47223"/>
          <a:stretch/>
        </p:blipFill>
        <p:spPr>
          <a:xfrm>
            <a:off x="5794310" y="615821"/>
            <a:ext cx="4878463" cy="5878139"/>
          </a:xfrm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341710" y="1123615"/>
            <a:ext cx="3421879" cy="4162488"/>
          </a:xfrm>
        </p:spPr>
        <p:txBody>
          <a:bodyPr>
            <a:normAutofit/>
          </a:bodyPr>
          <a:lstStyle/>
          <a:p>
            <a:r>
              <a:rPr lang="en-US" dirty="0"/>
              <a:t>Can you send me some digital rights and responsibilities?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836022"/>
            <a:ext cx="3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ANSWERS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41710" y="614017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z="1200" b="1" smtClean="0"/>
              <a:t>5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136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97"/>
          <a:stretch/>
        </p:blipFill>
        <p:spPr>
          <a:xfrm>
            <a:off x="5938982" y="660791"/>
            <a:ext cx="4754290" cy="5536418"/>
          </a:xfrm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341710" y="1123615"/>
            <a:ext cx="3421879" cy="4162488"/>
          </a:xfrm>
        </p:spPr>
        <p:txBody>
          <a:bodyPr>
            <a:normAutofit/>
          </a:bodyPr>
          <a:lstStyle/>
          <a:p>
            <a:r>
              <a:rPr lang="en-US" dirty="0"/>
              <a:t>Can you send me some digital rights and responsibilities?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803302" y="827314"/>
            <a:ext cx="3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ANSWERS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269170" y="620984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z="1400" b="1" smtClean="0"/>
              <a:t>6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929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18BC4-0F0D-7375-42B4-E08BFF12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CBD823D-E26D-6216-C5BD-45AD8467E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97"/>
          <a:stretch/>
        </p:blipFill>
        <p:spPr>
          <a:xfrm>
            <a:off x="5938982" y="660791"/>
            <a:ext cx="4754290" cy="5536418"/>
          </a:xfrm>
          <a:prstGeom prst="ellipse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BACB246A-4D99-8CCD-8717-311B2F02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10" y="1123615"/>
            <a:ext cx="3421879" cy="4162488"/>
          </a:xfrm>
        </p:spPr>
        <p:txBody>
          <a:bodyPr>
            <a:normAutofit/>
          </a:bodyPr>
          <a:lstStyle/>
          <a:p>
            <a:r>
              <a:rPr lang="en-US" dirty="0"/>
              <a:t>Final thoughts</a:t>
            </a:r>
            <a:br>
              <a:rPr lang="en-US" dirty="0"/>
            </a:br>
            <a:r>
              <a:rPr lang="en-US" dirty="0"/>
              <a:t>about using </a:t>
            </a:r>
            <a:br>
              <a:rPr lang="en-US" dirty="0"/>
            </a:br>
            <a:r>
              <a:rPr lang="en-US" dirty="0"/>
              <a:t>ai tools….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E5EEA-A438-5CE0-1C83-3ADDCFC84947}"/>
              </a:ext>
            </a:extLst>
          </p:cNvPr>
          <p:cNvSpPr txBox="1"/>
          <p:nvPr/>
        </p:nvSpPr>
        <p:spPr>
          <a:xfrm>
            <a:off x="7803302" y="827314"/>
            <a:ext cx="3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ANSWERS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0B6315-476A-A061-0C0B-DB59BECE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9170" y="6209845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z="1400" b="1" smtClean="0"/>
              <a:t>7</a:t>
            </a:fld>
            <a:endParaRPr lang="en-US" sz="1400" b="1" dirty="0"/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034290AF-D8B4-EBAF-76FD-943647D28B51}"/>
              </a:ext>
            </a:extLst>
          </p:cNvPr>
          <p:cNvSpPr/>
          <p:nvPr/>
        </p:nvSpPr>
        <p:spPr>
          <a:xfrm>
            <a:off x="6493164" y="1995055"/>
            <a:ext cx="3953163" cy="3870036"/>
          </a:xfrm>
          <a:prstGeom prst="ellipse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As you can see …</a:t>
            </a:r>
          </a:p>
          <a:p>
            <a:pPr algn="ct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AI didn’t respond accurately …</a:t>
            </a:r>
          </a:p>
          <a:p>
            <a:pPr algn="ct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We asked for digital rights and responsibilities but we only got an answer about digital responsibilities….</a:t>
            </a:r>
          </a:p>
          <a:p>
            <a:pPr algn="ctr"/>
            <a:endParaRPr lang="el-GR" sz="200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B6DAD2-395A-EE12-98BA-01C22D73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83B0BA-48F4-78ED-FE06-BA3261DD5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Presenter names:</a:t>
            </a:r>
          </a:p>
          <a:p>
            <a:pPr marL="0" indent="0">
              <a:buNone/>
            </a:pPr>
            <a:r>
              <a:rPr lang="en-US" dirty="0" smtClean="0"/>
              <a:t>Irene </a:t>
            </a:r>
            <a:r>
              <a:rPr lang="en-US" dirty="0" err="1" smtClean="0"/>
              <a:t>Karra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Ioli</a:t>
            </a:r>
            <a:r>
              <a:rPr lang="en-US" dirty="0" smtClean="0"/>
              <a:t> </a:t>
            </a:r>
            <a:r>
              <a:rPr lang="en-US" dirty="0" err="1"/>
              <a:t>Gkakasouli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Irene </a:t>
            </a:r>
            <a:r>
              <a:rPr lang="en-US" dirty="0" err="1" smtClean="0"/>
              <a:t>Giannaki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F80214E-05A8-D02D-4D22-D9F26A5A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120</TotalTime>
  <Words>163</Words>
  <Application>Microsoft Office PowerPoint</Application>
  <PresentationFormat>Ευρεία οθόνη</PresentationFormat>
  <Paragraphs>38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</vt:lpstr>
      <vt:lpstr>Trebuchet MS</vt:lpstr>
      <vt:lpstr>Tw Cen MT</vt:lpstr>
      <vt:lpstr>Κύκλωμα</vt:lpstr>
      <vt:lpstr>Digital rights and responsibilities</vt:lpstr>
      <vt:lpstr>Questions: </vt:lpstr>
      <vt:lpstr>Can you send me some digital rights and responsibilities?</vt:lpstr>
      <vt:lpstr>Can you send me some digital rights and responsibilities?</vt:lpstr>
      <vt:lpstr>Can you send me some digital rights and responsibilities?</vt:lpstr>
      <vt:lpstr>Can you send me some digital rights and responsibilities?</vt:lpstr>
      <vt:lpstr>Final thoughts about using  ai tools….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RIGHTS AND RESPONSIBILITIES</dc:title>
  <dc:creator>admin</dc:creator>
  <cp:lastModifiedBy>gm</cp:lastModifiedBy>
  <cp:revision>17</cp:revision>
  <dcterms:created xsi:type="dcterms:W3CDTF">2024-02-09T12:05:25Z</dcterms:created>
  <dcterms:modified xsi:type="dcterms:W3CDTF">2025-02-07T17:09:40Z</dcterms:modified>
</cp:coreProperties>
</file>