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4" r:id="rId5"/>
    <p:sldId id="262" r:id="rId6"/>
    <p:sldId id="265" r:id="rId7"/>
    <p:sldId id="260" r:id="rId8"/>
    <p:sldId id="261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49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7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16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63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20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17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99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90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08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99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5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43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41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6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2F07532-64A9-4827-B68B-6488F6C9E2C1}" type="datetimeFigureOut">
              <a:rPr lang="el-GR" smtClean="0"/>
              <a:t>7/2/2025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EDAD0C3-3685-4788-BED5-AD0F4E34AA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699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DIGITAL RIGHTS AND RESPONSIBILITIES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GKAGKASOULI IOLI, </a:t>
            </a:r>
            <a:r>
              <a:rPr lang="en-US" dirty="0" smtClean="0"/>
              <a:t>ELSAMANI MAE</a:t>
            </a:r>
            <a:endParaRPr lang="el-GR" dirty="0"/>
          </a:p>
        </p:txBody>
      </p:sp>
      <p:pic>
        <p:nvPicPr>
          <p:cNvPr id="4" name="Picture 2" descr="https://lh7-rt.googleusercontent.com/docsz/AD_4nXcEaqh2r7yWr8hj19Y5QOvfgMCbxieYm4xa331SxD6FbNUZiGzt-rfk03_0z7wGMYiS2zWWOOTeX7tiXiYOPYbtFyRzhuYevOJsOUZ8KgRXlA4wiQ9n2X4Q6lhtaMgymyE6t4F31A?key=pJMdSuSm-FZ51cGx3C_Hdl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126261"/>
            <a:ext cx="59436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862943" y="916240"/>
            <a:ext cx="6096000" cy="2036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Leading Organization: 1st Junior High School of Markopoulo,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Greec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endParaRPr lang="el-GR" sz="16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Digital Rights, Responsibilities and Digital Health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smtClean="0">
                <a:solidFill>
                  <a:srgbClr val="212529"/>
                </a:solidFill>
                <a:latin typeface="Roboto"/>
              </a:rPr>
              <a:t>9-15 </a:t>
            </a:r>
            <a:r>
              <a:rPr lang="en-US" sz="1400" b="1" dirty="0">
                <a:solidFill>
                  <a:srgbClr val="212529"/>
                </a:solidFill>
                <a:latin typeface="Roboto"/>
              </a:rPr>
              <a:t>February 2025  </a:t>
            </a:r>
            <a:endParaRPr lang="en-US" sz="1400" dirty="0"/>
          </a:p>
          <a:p>
            <a:pPr algn="ctr">
              <a:spcAft>
                <a:spcPts val="800"/>
              </a:spcAft>
            </a:pPr>
            <a:endParaRPr lang="en-US" sz="1600" dirty="0"/>
          </a:p>
          <a:p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73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RIGHTS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post a video or a photo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communicate </a:t>
            </a:r>
            <a:r>
              <a:rPr lang="en-US" dirty="0" smtClean="0"/>
              <a:t>online with </a:t>
            </a:r>
            <a:r>
              <a:rPr lang="en-US" dirty="0"/>
              <a:t>others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play video games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o listen to free </a:t>
            </a:r>
            <a:r>
              <a:rPr lang="en-US" dirty="0"/>
              <a:t>music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search for information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To </a:t>
            </a:r>
            <a:r>
              <a:rPr lang="en-US" dirty="0"/>
              <a:t>express my opinion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dirty="0"/>
          </a:p>
        </p:txBody>
      </p:sp>
      <p:pic>
        <p:nvPicPr>
          <p:cNvPr id="4" name="Picture 2" descr="Digital Rights: Readings on Digital Rights you shouldn't m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23" y="1913256"/>
            <a:ext cx="5641232" cy="31741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9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RESPONSIBILITIES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0000" y="2717801"/>
            <a:ext cx="10848598" cy="484293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/>
              <a:t>To keep my </a:t>
            </a:r>
            <a:r>
              <a:rPr lang="en-US" sz="1600" dirty="0"/>
              <a:t>privacy and respect the privacy of others</a:t>
            </a:r>
            <a:endParaRPr lang="en-US" sz="16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T</a:t>
            </a:r>
            <a:r>
              <a:rPr lang="en-US" sz="1600" dirty="0" smtClean="0"/>
              <a:t>o choose my followers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/>
              <a:t>To approve others’ opinions for my videos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/>
              <a:t>To protect </a:t>
            </a:r>
            <a:r>
              <a:rPr lang="en-US" sz="1600" dirty="0"/>
              <a:t>personal </a:t>
            </a:r>
            <a:r>
              <a:rPr lang="en-US" sz="1600" dirty="0" smtClean="0"/>
              <a:t>information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/>
              <a:t>To use strong passwords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/>
              <a:t>To be </a:t>
            </a:r>
            <a:r>
              <a:rPr lang="en-US" sz="1600" dirty="0"/>
              <a:t>mindful of what I</a:t>
            </a:r>
            <a:r>
              <a:rPr lang="en-US" sz="1600" dirty="0" smtClean="0"/>
              <a:t> </a:t>
            </a:r>
            <a:r>
              <a:rPr lang="en-US" sz="1600" dirty="0"/>
              <a:t>share </a:t>
            </a:r>
            <a:r>
              <a:rPr lang="en-US" sz="1600" dirty="0" smtClean="0"/>
              <a:t>online</a:t>
            </a:r>
            <a:endParaRPr lang="el-GR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smtClean="0"/>
              <a:t>To take </a:t>
            </a:r>
            <a:r>
              <a:rPr lang="en-US" sz="1600" dirty="0"/>
              <a:t>steps to secure </a:t>
            </a:r>
            <a:r>
              <a:rPr lang="en-US" sz="1600" dirty="0" smtClean="0"/>
              <a:t>my devices </a:t>
            </a:r>
            <a:r>
              <a:rPr lang="en-US" sz="1600" dirty="0"/>
              <a:t>from cyber </a:t>
            </a:r>
            <a:r>
              <a:rPr lang="en-US" sz="1600" dirty="0" smtClean="0"/>
              <a:t>threats</a:t>
            </a:r>
          </a:p>
          <a:p>
            <a:pPr marL="0" indent="0">
              <a:buNone/>
            </a:pPr>
            <a:r>
              <a:rPr lang="en-US" sz="1600" dirty="0" smtClean="0"/>
              <a:t>(</a:t>
            </a:r>
            <a:r>
              <a:rPr lang="en-US" sz="1600" i="1" dirty="0" smtClean="0"/>
              <a:t>Regularly </a:t>
            </a:r>
            <a:r>
              <a:rPr lang="en-US" sz="1600" i="1" dirty="0"/>
              <a:t>updating software, avoiding suspicious emails, and using antivirus programs are key </a:t>
            </a:r>
            <a:r>
              <a:rPr lang="en-US" sz="1600" i="1" dirty="0" smtClean="0"/>
              <a:t>practices</a:t>
            </a:r>
            <a:r>
              <a:rPr lang="en-US" sz="1200" i="1" dirty="0"/>
              <a:t>)</a:t>
            </a:r>
            <a:endParaRPr lang="en-US" sz="1200" i="1" dirty="0" smtClean="0"/>
          </a:p>
          <a:p>
            <a:pPr marL="0" indent="0">
              <a:buNone/>
            </a:pPr>
            <a:endParaRPr lang="en-US" sz="1200" dirty="0"/>
          </a:p>
          <a:p>
            <a:pPr>
              <a:buFont typeface="Courier New" panose="02070309020205020404" pitchFamily="49" charset="0"/>
              <a:buChar char="o"/>
            </a:pPr>
            <a:endParaRPr lang="en-US" sz="12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1200" dirty="0"/>
          </a:p>
          <a:p>
            <a:pPr>
              <a:buFont typeface="Courier New" panose="02070309020205020404" pitchFamily="49" charset="0"/>
              <a:buChar char="o"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      </a:t>
            </a:r>
            <a:endParaRPr lang="el-GR" sz="1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Being mindful of the impact your posts and shares can have on others. Avoid spreading misinformation, and always think before sharing potentially harmful or divisive content.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 descr="Digital responsibility: what it is and exam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5" descr="Digital responsibility: what it is and examp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7" descr="Digital responsibility: what it is and exampl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75" y="1548220"/>
            <a:ext cx="3358090" cy="217288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9694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34" y="2844801"/>
            <a:ext cx="3889866" cy="2802466"/>
          </a:xfrm>
          <a:prstGeom prst="roundRect">
            <a:avLst/>
          </a:prstGeom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RESPONSIBILITIES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3333" y="2582335"/>
            <a:ext cx="7188200" cy="4842932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To be </a:t>
            </a:r>
            <a:r>
              <a:rPr lang="en-US" sz="1600" dirty="0"/>
              <a:t>respectful and considerate in digital communication. This includes using appropriate language, </a:t>
            </a:r>
            <a:r>
              <a:rPr lang="en-US" sz="1600" dirty="0" smtClean="0"/>
              <a:t>to respond </a:t>
            </a:r>
            <a:r>
              <a:rPr lang="en-US" sz="1600" dirty="0"/>
              <a:t>promptly, and not engaging in harmful online behavior like cyberbullying or trolling</a:t>
            </a:r>
            <a:r>
              <a:rPr lang="en-US" sz="1600" dirty="0" smtClean="0"/>
              <a:t>.</a:t>
            </a:r>
            <a:endParaRPr lang="en-US" sz="16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To respect </a:t>
            </a:r>
            <a:r>
              <a:rPr lang="en-US" sz="1600" dirty="0"/>
              <a:t>copyright laws and not pirating content, while also crediting the creators of digital media (e.g., photos, music, articles</a:t>
            </a:r>
            <a:r>
              <a:rPr lang="en-US" sz="1600" dirty="0" smtClean="0"/>
              <a:t>).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To consider </a:t>
            </a:r>
            <a:r>
              <a:rPr lang="en-US" sz="1600" dirty="0"/>
              <a:t>the energy consumption and environmental impact of digital technologies, such as the carbon footprint associated with cloud computing and data centers</a:t>
            </a:r>
            <a:r>
              <a:rPr lang="en-US" sz="1600" dirty="0" smtClean="0"/>
              <a:t>.</a:t>
            </a:r>
            <a:endParaRPr lang="en-US" sz="16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1600" dirty="0" smtClean="0"/>
              <a:t>To develop </a:t>
            </a:r>
            <a:r>
              <a:rPr lang="en-US" sz="1600" dirty="0"/>
              <a:t>an understanding of how digital tools work and how they impact society, as well as knowing how to critically assess digital content and sources.</a:t>
            </a:r>
            <a:endParaRPr lang="en-US" sz="16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1200" dirty="0"/>
          </a:p>
          <a:p>
            <a:pPr>
              <a:buFont typeface="Courier New" panose="02070309020205020404" pitchFamily="49" charset="0"/>
              <a:buChar char="o"/>
            </a:pPr>
            <a:endParaRPr lang="en-US" sz="12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1200" dirty="0"/>
          </a:p>
          <a:p>
            <a:pPr>
              <a:buFont typeface="Courier New" panose="02070309020205020404" pitchFamily="49" charset="0"/>
              <a:buChar char="o"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      </a:t>
            </a:r>
            <a:endParaRPr lang="el-GR" sz="1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Being mindful of the impact your posts and shares can have on others. Avoid spreading misinformation, and always think before sharing potentially harmful or divisive content.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RAISE YOUR HAND IF YOU AGREE;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0000" y="3416531"/>
            <a:ext cx="10554574" cy="468670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Do you read </a:t>
            </a:r>
            <a:r>
              <a:rPr lang="en-GB" sz="2000" dirty="0"/>
              <a:t>the terms and </a:t>
            </a:r>
            <a:r>
              <a:rPr lang="en-GB" sz="2000" dirty="0" smtClean="0"/>
              <a:t>conditions when you download an application?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Have you ever made a fake account?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Have you ever used firewall in your computer?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US" sz="2000" dirty="0"/>
              <a:t>Should organizations be legally required to report data breaches or security issues that put users' personal information at risk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34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RAISE YOUR HAND IF YOU AGREE;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0000" y="3225338"/>
            <a:ext cx="10554574" cy="4686703"/>
          </a:xfrm>
        </p:spPr>
        <p:txBody>
          <a:bodyPr/>
          <a:lstStyle/>
          <a:p>
            <a:r>
              <a:rPr lang="en-US" sz="2000" dirty="0"/>
              <a:t>Should companies be legally obligated to protect user data from breaches?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Should </a:t>
            </a:r>
            <a:r>
              <a:rPr lang="en-US" sz="2000" dirty="0"/>
              <a:t>governments have access to personal data to prevent crime?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Should social media platforms censor hate speech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/>
              <a:t>Is there a limit to free speech online when it comes to spreading misinformation? </a:t>
            </a:r>
            <a:endParaRPr lang="en-US" sz="2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04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harter of digital rights and responsibilities – ID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3" y="737119"/>
            <a:ext cx="11339287" cy="57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9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igital Citizenship: Teaching Kids Responsible Online Presence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Thank you for watching!!!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99221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TM03457503[[fn=Αξιομνημόνευτο]]</Template>
  <TotalTime>192</TotalTime>
  <Words>414</Words>
  <Application>Microsoft Office PowerPoint</Application>
  <PresentationFormat>Ευρεία οθόνη</PresentationFormat>
  <Paragraphs>68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Roboto</vt:lpstr>
      <vt:lpstr>Wingdings 2</vt:lpstr>
      <vt:lpstr>Αξιομνημόνευτο</vt:lpstr>
      <vt:lpstr>DIGITAL RIGHTS AND RESPONSIBILITIES</vt:lpstr>
      <vt:lpstr>DIGITAL RIGHTS</vt:lpstr>
      <vt:lpstr>DIGITAL RESPONSIBILITIES</vt:lpstr>
      <vt:lpstr>DIGITAL RESPONSIBILITIES</vt:lpstr>
      <vt:lpstr>RAISE YOUR HAND IF YOU AGREE;</vt:lpstr>
      <vt:lpstr>RAISE YOUR HAND IF YOU AGREE;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RIGHTS AND RESPONSIBILITIES</dc:title>
  <dc:creator>user</dc:creator>
  <cp:lastModifiedBy>gm</cp:lastModifiedBy>
  <cp:revision>28</cp:revision>
  <dcterms:created xsi:type="dcterms:W3CDTF">2024-02-09T11:52:12Z</dcterms:created>
  <dcterms:modified xsi:type="dcterms:W3CDTF">2025-02-07T17:17:30Z</dcterms:modified>
</cp:coreProperties>
</file>