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A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9AA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9B8FA-03AF-40A1-95CF-A2916853CC29}" type="datetimeFigureOut">
              <a:rPr lang="el-GR" smtClean="0"/>
              <a:t>18/5/2024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4E3A-DB94-4688-974F-C262A695E30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Κοκκινοσκουφίτσα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Κοτσαμανίδης</a:t>
            </a:r>
            <a:r>
              <a:rPr lang="el-GR" dirty="0" smtClean="0"/>
              <a:t> Αθανάσιος</a:t>
            </a:r>
          </a:p>
          <a:p>
            <a:r>
              <a:rPr lang="el-GR" dirty="0" err="1" smtClean="0"/>
              <a:t>Τσιλιβίτη</a:t>
            </a:r>
            <a:r>
              <a:rPr lang="el-GR" dirty="0" smtClean="0"/>
              <a:t> Δέσποινα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357290" y="592933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εικόνες είναι από το </a:t>
            </a:r>
            <a:r>
              <a:rPr lang="en-US" dirty="0" err="1" smtClean="0"/>
              <a:t>Pixabay</a:t>
            </a:r>
            <a:r>
              <a:rPr lang="en-US" dirty="0" smtClean="0"/>
              <a:t> (</a:t>
            </a:r>
            <a:r>
              <a:rPr lang="el-GR" dirty="0" smtClean="0"/>
              <a:t>χωρίς πνευματικά δικαιώματα)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ή από το εργαλείο τεχνητής νοημοσύνης του </a:t>
            </a:r>
            <a:r>
              <a:rPr lang="en-US" dirty="0" err="1" smtClean="0"/>
              <a:t>Canva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Λίγο αργότερα έφτασε η Κοκκινοσκουφίτσα στο σπίτι της γιαγιάς.</a:t>
            </a:r>
          </a:p>
          <a:p>
            <a:r>
              <a:rPr lang="el-GR" dirty="0" smtClean="0"/>
              <a:t>-</a:t>
            </a:r>
            <a:r>
              <a:rPr lang="el-GR" dirty="0" err="1" smtClean="0"/>
              <a:t>Τοκ</a:t>
            </a:r>
            <a:r>
              <a:rPr lang="el-GR" dirty="0" smtClean="0"/>
              <a:t> </a:t>
            </a:r>
            <a:r>
              <a:rPr lang="el-GR" dirty="0" err="1" smtClean="0"/>
              <a:t>τοκ</a:t>
            </a:r>
            <a:r>
              <a:rPr lang="el-GR" dirty="0" smtClean="0"/>
              <a:t> </a:t>
            </a:r>
            <a:r>
              <a:rPr lang="el-GR" dirty="0" smtClean="0"/>
              <a:t>χτύπησε την πόρτα της γιαγιάς το κοριτσάκι.</a:t>
            </a:r>
          </a:p>
          <a:p>
            <a:r>
              <a:rPr lang="el-GR" dirty="0" smtClean="0"/>
              <a:t>Ποιος είναι; ρώτησε ο λύκος, κάνοντας λεπτή τη φωνή του.</a:t>
            </a:r>
          </a:p>
          <a:p>
            <a:r>
              <a:rPr lang="el-GR" dirty="0" smtClean="0"/>
              <a:t>-Εγώ γιαγιά, η Κοκκινοσκουφίτσα, είπε το κοριτσάκι</a:t>
            </a:r>
          </a:p>
          <a:p>
            <a:r>
              <a:rPr lang="el-GR" dirty="0" smtClean="0"/>
              <a:t>-Έλα μέσα κορίτσι μου, η πόρτα είναι ανοιχτή.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 smtClean="0"/>
              <a:t>Κοκκινοσκουφίτσα μπήκε και πλησίασε στο κρεβάτι να δει την γιαγιά της.</a:t>
            </a:r>
            <a:endParaRPr lang="el-GR" dirty="0"/>
          </a:p>
        </p:txBody>
      </p:sp>
      <p:pic>
        <p:nvPicPr>
          <p:cNvPr id="5" name="4 - Θέση περιεχομένου" descr="Ανώνυμο σχέδιο(1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6558"/>
            <a:ext cx="4038600" cy="415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-Γιαγιά είσαι παράξενη σήμερα, γιατί έχεις τόσο μεγάλο στόμα;</a:t>
            </a:r>
          </a:p>
          <a:p>
            <a:r>
              <a:rPr lang="el-GR" dirty="0" smtClean="0"/>
              <a:t>-Για να σε φάω!!! Είπε ο λύκος και έκανε μια χαψιά την </a:t>
            </a:r>
            <a:r>
              <a:rPr lang="el-GR" dirty="0" smtClean="0"/>
              <a:t>Κοκκινοσκουφίτσα.</a:t>
            </a:r>
          </a:p>
          <a:p>
            <a:r>
              <a:rPr lang="el-GR" dirty="0" smtClean="0"/>
              <a:t>Μετά ξάπλωσε στο κρεβάτι να κοιμηθεί.</a:t>
            </a:r>
            <a:endParaRPr lang="el-GR" dirty="0"/>
          </a:p>
        </p:txBody>
      </p:sp>
      <p:pic>
        <p:nvPicPr>
          <p:cNvPr id="5" name="4 - Θέση περιεχομένου" descr="Ανώνυμο σχέδιο(2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528" b="25200"/>
          <a:stretch>
            <a:fillRect/>
          </a:stretch>
        </p:blipFill>
        <p:spPr>
          <a:xfrm>
            <a:off x="5073469" y="1786558"/>
            <a:ext cx="3613331" cy="310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Μόλις είχε κοιμηθεί ο λύκος, πέρασε τυχαία από το σπιτάκι της γιαγιάς ο κυνηγός και σκέφτηκε να της πει μια καλημέρα.</a:t>
            </a:r>
          </a:p>
          <a:p>
            <a:r>
              <a:rPr lang="el-GR" dirty="0" smtClean="0"/>
              <a:t>Μπήκε στο σπιτάκι και είδε τον λύκο να κοιμάται στο κρεβάτι της γιαγιάς.</a:t>
            </a:r>
          </a:p>
          <a:p>
            <a:r>
              <a:rPr lang="el-GR" dirty="0" smtClean="0"/>
              <a:t>Κατάλαβε τι περίπου είχε συμβεί, σκότωσε τον λύκο και έβγαλε την γιαγιά και την </a:t>
            </a:r>
            <a:r>
              <a:rPr lang="el-GR" dirty="0" smtClean="0"/>
              <a:t>Κοκκινοσκουφίτσα από την κοιλιά του.</a:t>
            </a:r>
            <a:endParaRPr lang="el-GR" dirty="0"/>
          </a:p>
        </p:txBody>
      </p:sp>
      <p:pic>
        <p:nvPicPr>
          <p:cNvPr id="7" name="6 - Θέση περιεχομένου" descr="Ανώνυμο σχέδιο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6558"/>
            <a:ext cx="4038600" cy="415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Μετά πήγε και ειδοποίησε τους γονείς της </a:t>
            </a:r>
            <a:r>
              <a:rPr lang="el-GR" dirty="0" smtClean="0"/>
              <a:t>Κοκκινοσκουφίτσας και ήρθαν να φροντίσουν την γιαγιά και την Κοκκινοσκουφίτσα που ήταν τρομαγμένες.</a:t>
            </a:r>
          </a:p>
          <a:p>
            <a:r>
              <a:rPr lang="el-GR" dirty="0" smtClean="0"/>
              <a:t>Ευχαρίστησαν όλοι τον κυνηγό που τις είχε σώσει και του έκαναν το τραπέζι.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Κοκκινοσκουφίτσα υποσχέθηκε πως δεν θα παρακούσει ποτέ ξανά τη μαμά της.</a:t>
            </a:r>
            <a:endParaRPr lang="el-GR" dirty="0" smtClean="0"/>
          </a:p>
        </p:txBody>
      </p:sp>
      <p:pic>
        <p:nvPicPr>
          <p:cNvPr id="6" name="5 - Θέση περιεχομένου" descr="Ανώνυμο σχέδιο(4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6558"/>
            <a:ext cx="4038600" cy="4153247"/>
          </a:xfrm>
        </p:spPr>
      </p:pic>
      <p:sp>
        <p:nvSpPr>
          <p:cNvPr id="5" name="4 - Κουμπί ενέργειας: Εμπρός ή Επόμενο">
            <a:hlinkClick r:id="" action="ppaction://hlinkshowjump?jump=lastslide" highlightClick="1"/>
          </p:cNvPr>
          <p:cNvSpPr/>
          <p:nvPr/>
        </p:nvSpPr>
        <p:spPr>
          <a:xfrm>
            <a:off x="3071802" y="6143644"/>
            <a:ext cx="85725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Κοκκινοσκουφίτσα έφτασε στο σπίτ</a:t>
            </a:r>
            <a:r>
              <a:rPr lang="el-GR" dirty="0" smtClean="0"/>
              <a:t>ι της γιαγιάς. Η γιαγιά χάρηκε πολύ που είδε την εγγονή της, έφαγε την σούπα και τα φρούτα που της είχε φέρει και αισθάνθηκε καλύτερα. Μετά είπε στην </a:t>
            </a:r>
            <a:r>
              <a:rPr lang="el-GR" dirty="0" smtClean="0"/>
              <a:t>Κοκκινοσκουφίτσα ένα παραμύθι για να την ευχαριστήσει για τον κόπο της.</a:t>
            </a:r>
          </a:p>
          <a:p>
            <a:r>
              <a:rPr lang="el-GR" dirty="0" smtClean="0"/>
              <a:t>Αργότερα, αφού ξεκουράστηκε, η </a:t>
            </a:r>
            <a:r>
              <a:rPr lang="el-GR" dirty="0" smtClean="0"/>
              <a:t>Κοκκινοσκουφίτσα γύρισε στο σπίτι της, χαρούμενη που είχε κάνει ότι της είχε πει η μαμά της.</a:t>
            </a:r>
            <a:endParaRPr lang="el-GR" dirty="0"/>
          </a:p>
        </p:txBody>
      </p:sp>
      <p:pic>
        <p:nvPicPr>
          <p:cNvPr id="5" name="4 - Θέση περιεχομένου" descr="Ανώνυμο σχέδιο(5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6558"/>
            <a:ext cx="4038600" cy="415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857224" y="2071678"/>
            <a:ext cx="7180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Και </a:t>
            </a:r>
            <a:r>
              <a:rPr lang="el-G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ζήσαν</a:t>
            </a:r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αυτοί καλά… </a:t>
            </a:r>
          </a:p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και εμείς καλύτερα!!!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Μια φορά και έναν καιρό ζούσε ένα κοριτσάκι με τους γονείς του κοντά σε ένα δάσος. </a:t>
            </a:r>
          </a:p>
          <a:p>
            <a:r>
              <a:rPr lang="el-GR" dirty="0" smtClean="0"/>
              <a:t>Το όνομά της ήταν Κοκκινοσκουφίτσα, γιατί φορούσε κόκκινα ρούχα και μάλιστα φορούσε και ένα κόκκινο σκούφο!</a:t>
            </a:r>
            <a:endParaRPr lang="el-GR" dirty="0"/>
          </a:p>
        </p:txBody>
      </p:sp>
      <p:pic>
        <p:nvPicPr>
          <p:cNvPr id="9" name="8 - Θέση περιεχομένου" descr="girl-5696789_1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7667" y="1600200"/>
            <a:ext cx="30196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Μια μέρα η μαμά της Κοκκινοσκουφίτσας της ζήτησε να πάει μερικά φαγητά στην γιαγιά της, επειδή ήταν άρρωστη. Της θύμισε ότι δεν πρέπει να περάσει μέσα από το δάσος, αλλά να πάει γύρω </a:t>
            </a:r>
            <a:r>
              <a:rPr lang="el-GR" dirty="0" err="1" smtClean="0"/>
              <a:t>γύρω</a:t>
            </a:r>
            <a:r>
              <a:rPr lang="el-GR" dirty="0" smtClean="0"/>
              <a:t> και να μην μιλήσει με κανέναν στο δρόμο.</a:t>
            </a:r>
          </a:p>
          <a:p>
            <a:r>
              <a:rPr lang="el-GR" dirty="0" smtClean="0"/>
              <a:t>Η Κοκκινοσκουφίτσα συμφώνησε, πήρε τα τρόφιμα και ξεκίνησε.</a:t>
            </a:r>
            <a:endParaRPr lang="el-GR" dirty="0"/>
          </a:p>
        </p:txBody>
      </p:sp>
      <p:pic>
        <p:nvPicPr>
          <p:cNvPr id="5" name="4 - Θέση περιεχομένου" descr="little-red-riding-hood-156953_128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2142" y="1600200"/>
            <a:ext cx="39107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Στον δρόμο είδε μερικά πολύ όμορφα αγριολούλουδα στην άκρη του δάσους και σκέφτηκε να μαζέψει μερικά.</a:t>
            </a:r>
          </a:p>
          <a:p>
            <a:r>
              <a:rPr lang="el-GR" dirty="0" smtClean="0"/>
              <a:t>Τι λέτε παιδιά, να μαζέψει ή να συνεχίσει τον δρόμο της;</a:t>
            </a:r>
            <a:endParaRPr lang="el-GR" dirty="0"/>
          </a:p>
        </p:txBody>
      </p:sp>
      <p:pic>
        <p:nvPicPr>
          <p:cNvPr id="7" name="6 - Θέση περιεχομένου" descr="girl-835039_1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7507"/>
            <a:ext cx="4038600" cy="2691348"/>
          </a:xfrm>
        </p:spPr>
      </p:pic>
      <p:sp>
        <p:nvSpPr>
          <p:cNvPr id="5" name="4 - Στρογγυλεμένο ορθογώνιο">
            <a:hlinkClick r:id="rId3" action="ppaction://hlinksldjump"/>
          </p:cNvPr>
          <p:cNvSpPr/>
          <p:nvPr/>
        </p:nvSpPr>
        <p:spPr>
          <a:xfrm>
            <a:off x="785786" y="5715016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μαζέψει</a:t>
            </a:r>
            <a:endParaRPr lang="el-GR" dirty="0"/>
          </a:p>
        </p:txBody>
      </p:sp>
      <p:sp>
        <p:nvSpPr>
          <p:cNvPr id="6" name="5 - Στρογγυλεμένο ορθογώνιο">
            <a:hlinkClick r:id="rId4" action="ppaction://hlinksldjump"/>
          </p:cNvPr>
          <p:cNvSpPr/>
          <p:nvPr/>
        </p:nvSpPr>
        <p:spPr>
          <a:xfrm>
            <a:off x="2857488" y="5715016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συνεχίσει τον δρόμο της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Μάζεψε πολλά ωραία λουλούδια γιατί  σκέφτηκε ότι θα αρέσουν πολύ στην γιαγιά της. Ευτυχώς δεν χρειάστηκε να μπει μέσα στο δάσος και να παρακούσει τη μαμά της.</a:t>
            </a:r>
          </a:p>
        </p:txBody>
      </p:sp>
      <p:pic>
        <p:nvPicPr>
          <p:cNvPr id="6" name="5 - Θέση περιεχομένου" descr="bouquet-2026764_128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2032" y="1600200"/>
            <a:ext cx="3390936" cy="4525963"/>
          </a:xfrm>
        </p:spPr>
      </p:pic>
      <p:sp>
        <p:nvSpPr>
          <p:cNvPr id="5" name="4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3500430" y="6072206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Όπως περπατούσε, είδε ξαφνικά μπροστά της έναν χαμογελαστό λύκο!</a:t>
            </a:r>
          </a:p>
          <a:p>
            <a:r>
              <a:rPr lang="el-GR" dirty="0" smtClean="0"/>
              <a:t>-Γεια σου κοριτσάκι που πηγαίνεις; Την ρώτησε ο λύκος.</a:t>
            </a:r>
          </a:p>
          <a:p>
            <a:r>
              <a:rPr lang="el-GR" dirty="0" smtClean="0"/>
              <a:t>Θέλεις να μιλήσει η Κοκκινοσκουφίτσα στον λύκο ή να συνεχίσει τον δρόμο της;</a:t>
            </a:r>
          </a:p>
          <a:p>
            <a:endParaRPr lang="el-GR" dirty="0"/>
          </a:p>
        </p:txBody>
      </p:sp>
      <p:pic>
        <p:nvPicPr>
          <p:cNvPr id="7" name="6 - Θέση περιεχομένου" descr="wolf-6387485_128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3192" y="1600200"/>
            <a:ext cx="2768616" cy="4525963"/>
          </a:xfrm>
        </p:spPr>
      </p:pic>
      <p:sp>
        <p:nvSpPr>
          <p:cNvPr id="5" name="4 - Στρογγυλεμένο ορθογώνιο">
            <a:hlinkClick r:id="rId3" action="ppaction://hlinksldjump"/>
          </p:cNvPr>
          <p:cNvSpPr/>
          <p:nvPr/>
        </p:nvSpPr>
        <p:spPr>
          <a:xfrm>
            <a:off x="642910" y="5857892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του μιλήσει</a:t>
            </a:r>
            <a:endParaRPr lang="el-GR" dirty="0"/>
          </a:p>
        </p:txBody>
      </p:sp>
      <p:sp>
        <p:nvSpPr>
          <p:cNvPr id="6" name="5 - Στρογγυλεμένο ορθογώνιο">
            <a:hlinkClick r:id="rId4" action="ppaction://hlinksldjump"/>
          </p:cNvPr>
          <p:cNvSpPr/>
          <p:nvPr/>
        </p:nvSpPr>
        <p:spPr>
          <a:xfrm>
            <a:off x="2714612" y="5857892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συνεχίσει τον δρόμο της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-Γεια σου κυρ-λύκε, πηγαίνω στην γιαγιά μου που είναι άρρωστη, μερικά φαγητά. Γιατί ρωτάς;</a:t>
            </a:r>
          </a:p>
          <a:p>
            <a:pPr>
              <a:buNone/>
            </a:pPr>
            <a:r>
              <a:rPr lang="el-GR" dirty="0" smtClean="0"/>
              <a:t>-Για να σε βοηθήσω να φτάσεις πιο γρήγορα. Ξέρω όλα τα δρομάκια και τα μυστικά περάσματα στο δάσος. Που μένει η γιαγιά σου;</a:t>
            </a:r>
          </a:p>
          <a:p>
            <a:pPr>
              <a:buNone/>
            </a:pPr>
            <a:r>
              <a:rPr lang="el-GR" dirty="0" smtClean="0"/>
              <a:t>Τι λέτε παιδιά να πει η Κοκκινοσκουφίτσα που μένει η γιαγιά ή να συνεχίσει τον δρόμο της;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" name="6 - Θέση περιεχομένου" descr="forest-161551_128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4508"/>
            <a:ext cx="4038600" cy="3057346"/>
          </a:xfrm>
        </p:spPr>
      </p:pic>
      <p:sp>
        <p:nvSpPr>
          <p:cNvPr id="5" name="4 - Στρογγυλεμένο ορθογώνιο">
            <a:hlinkClick r:id="rId3" action="ppaction://hlinksldjump"/>
          </p:cNvPr>
          <p:cNvSpPr/>
          <p:nvPr/>
        </p:nvSpPr>
        <p:spPr>
          <a:xfrm>
            <a:off x="357158" y="6000768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του πει</a:t>
            </a:r>
            <a:endParaRPr lang="el-GR" dirty="0"/>
          </a:p>
        </p:txBody>
      </p:sp>
      <p:sp>
        <p:nvSpPr>
          <p:cNvPr id="6" name="5 - Στρογγυλεμένο ορθογώνιο">
            <a:hlinkClick r:id="rId4" action="ppaction://hlinksldjump"/>
          </p:cNvPr>
          <p:cNvSpPr/>
          <p:nvPr/>
        </p:nvSpPr>
        <p:spPr>
          <a:xfrm>
            <a:off x="2786050" y="6000768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συνεχίσει τον δρόμο της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- Η γιαγιά μου μένει στο μοναχικό σπιτάκι στην άκρη του δάσους κοντά στο ποτάμι. Συνήθως πηγαίνω από τον δρόμο που είναι δίπλα στο ποτάμι. Ξέρεις κανέναν πιο σύντομο δρόμο; </a:t>
            </a:r>
          </a:p>
          <a:p>
            <a:r>
              <a:rPr lang="el-GR" dirty="0" smtClean="0"/>
              <a:t>-Φυσικά! Θα πας ανάμεσα από τις ακακίες και θα φτάσεις αμέσως!</a:t>
            </a:r>
          </a:p>
          <a:p>
            <a:r>
              <a:rPr lang="el-GR" dirty="0" smtClean="0"/>
              <a:t>-Σε ευχαριστώ πολύ κυρ-λύκε θα πάω από εκεί. Γεια σου. </a:t>
            </a:r>
          </a:p>
          <a:p>
            <a:r>
              <a:rPr lang="el-GR" dirty="0" smtClean="0"/>
              <a:t>Ο λύκος έτσι ξεγέλασε το κοριτσάκι και την έπεισε να πάει από τον πιο μακρινό δρόμο. Αυτό θα του έδινε αρκετό χρόνο για να κάνει αυτό που ήθελε…</a:t>
            </a:r>
            <a:endParaRPr lang="el-GR" dirty="0"/>
          </a:p>
        </p:txBody>
      </p:sp>
      <p:pic>
        <p:nvPicPr>
          <p:cNvPr id="5" name="4 - Θέση περιεχομένου" descr="houses-3749762_128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4912"/>
            <a:ext cx="4038600" cy="2776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-</a:t>
            </a:r>
            <a:r>
              <a:rPr lang="el-GR" dirty="0" err="1" smtClean="0"/>
              <a:t>Τοκ</a:t>
            </a:r>
            <a:r>
              <a:rPr lang="el-GR" dirty="0" smtClean="0"/>
              <a:t> </a:t>
            </a:r>
            <a:r>
              <a:rPr lang="el-GR" dirty="0" err="1" smtClean="0"/>
              <a:t>τοκ</a:t>
            </a:r>
            <a:r>
              <a:rPr lang="el-GR" dirty="0" smtClean="0"/>
              <a:t>, χτύπησε την πόρτα της γιαγιάς ο λύκος.</a:t>
            </a:r>
          </a:p>
          <a:p>
            <a:r>
              <a:rPr lang="el-GR" dirty="0" smtClean="0"/>
              <a:t>-Ποιος είναι; Ρώτησε η γιαγιά</a:t>
            </a:r>
          </a:p>
          <a:p>
            <a:r>
              <a:rPr lang="el-GR" dirty="0" smtClean="0"/>
              <a:t>-Εγώ γιαγιά η Κοκκινοσκουφίτσα. </a:t>
            </a:r>
          </a:p>
          <a:p>
            <a:r>
              <a:rPr lang="el-GR" dirty="0" smtClean="0"/>
              <a:t>-Έλα μέσα κορίτσι μου, η πόρτα είναι ανοιχτή.</a:t>
            </a:r>
          </a:p>
          <a:p>
            <a:r>
              <a:rPr lang="el-GR" dirty="0" smtClean="0"/>
              <a:t>Ο λύκος μπήκε μέσα και έκανε την καημένη την γιαγιά μια χαψιά. </a:t>
            </a:r>
          </a:p>
          <a:p>
            <a:r>
              <a:rPr lang="el-GR" dirty="0" smtClean="0"/>
              <a:t>Μετά ξάπλωσε στο κρεβάτι της γιαγιάς και περίμενε να έρθει η Κοκκινοσκουφίτσα. </a:t>
            </a:r>
            <a:endParaRPr lang="el-GR" dirty="0"/>
          </a:p>
        </p:txBody>
      </p:sp>
      <p:pic>
        <p:nvPicPr>
          <p:cNvPr id="5" name="4 - Θέση περιεχομένου" descr="little-red-riding-hood-7361773_128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8883" y="1600200"/>
            <a:ext cx="36172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740</Words>
  <Application>Microsoft Office PowerPoint</Application>
  <PresentationFormat>Προβολή στην οθόνη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Η Κοκκινοσκουφίτσα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Κοκκινοσκουφίτσα</dc:title>
  <dc:creator>Despina Tsiliviti</dc:creator>
  <cp:lastModifiedBy>Despina Tsiliviti</cp:lastModifiedBy>
  <cp:revision>20</cp:revision>
  <dcterms:created xsi:type="dcterms:W3CDTF">2024-05-18T19:30:29Z</dcterms:created>
  <dcterms:modified xsi:type="dcterms:W3CDTF">2024-05-18T22:21:52Z</dcterms:modified>
</cp:coreProperties>
</file>