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942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75"/>
    <p:restoredTop sz="94674"/>
  </p:normalViewPr>
  <p:slideViewPr>
    <p:cSldViewPr snapToGrid="0" snapToObjects="1">
      <p:cViewPr varScale="1">
        <p:scale>
          <a:sx n="122" d="100"/>
          <a:sy n="122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6A247-BC0E-6C46-B8CA-12E9DAF01F40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F93950-BCB4-3E46-A90A-E836E589FF58}">
      <dgm:prSet phldrT="[Text]"/>
      <dgm:spPr>
        <a:solidFill>
          <a:schemeClr val="accent2"/>
        </a:solidFill>
      </dgm:spPr>
      <dgm:t>
        <a:bodyPr/>
        <a:lstStyle/>
        <a:p>
          <a:r>
            <a:rPr lang="el-GR" dirty="0"/>
            <a:t>Μεγάλη Δευτέρα</a:t>
          </a:r>
          <a:endParaRPr lang="en-US" dirty="0"/>
        </a:p>
      </dgm:t>
    </dgm:pt>
    <dgm:pt modelId="{D998683D-300E-314F-84E1-9BF61A179AE0}" type="parTrans" cxnId="{74661B9D-651C-EE4B-BF19-FA3824B6C3BB}">
      <dgm:prSet/>
      <dgm:spPr/>
      <dgm:t>
        <a:bodyPr/>
        <a:lstStyle/>
        <a:p>
          <a:endParaRPr lang="en-US"/>
        </a:p>
      </dgm:t>
    </dgm:pt>
    <dgm:pt modelId="{95F94FAF-4798-E84C-AE11-8929FE215412}" type="sibTrans" cxnId="{74661B9D-651C-EE4B-BF19-FA3824B6C3BB}">
      <dgm:prSet/>
      <dgm:spPr/>
      <dgm:t>
        <a:bodyPr/>
        <a:lstStyle/>
        <a:p>
          <a:endParaRPr lang="en-US"/>
        </a:p>
      </dgm:t>
    </dgm:pt>
    <dgm:pt modelId="{40100E05-D622-6148-B6DB-95BD2F1579E9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l-GR" dirty="0"/>
            <a:t>σε όλη την Ελλάδα ξεκινούν στα σπίτια οι ετοιμασίες για τον εορτασμό του Πάσχα</a:t>
          </a:r>
          <a:endParaRPr lang="en-US" dirty="0"/>
        </a:p>
      </dgm:t>
    </dgm:pt>
    <dgm:pt modelId="{640B6F9D-0F7F-5C49-8353-9D45E993F6AC}" type="parTrans" cxnId="{39F21CF4-10F1-714A-BE3B-933FFA7A674C}">
      <dgm:prSet/>
      <dgm:spPr/>
      <dgm:t>
        <a:bodyPr/>
        <a:lstStyle/>
        <a:p>
          <a:endParaRPr lang="en-US"/>
        </a:p>
      </dgm:t>
    </dgm:pt>
    <dgm:pt modelId="{61CAD34E-69BF-404B-AC49-BFF845E457C9}" type="sibTrans" cxnId="{39F21CF4-10F1-714A-BE3B-933FFA7A674C}">
      <dgm:prSet/>
      <dgm:spPr/>
      <dgm:t>
        <a:bodyPr/>
        <a:lstStyle/>
        <a:p>
          <a:endParaRPr lang="en-US"/>
        </a:p>
      </dgm:t>
    </dgm:pt>
    <dgm:pt modelId="{F442C08E-F72E-E942-97A5-934CCE272A06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l-GR" dirty="0">
              <a:solidFill>
                <a:schemeClr val="tx1"/>
              </a:solidFill>
            </a:rPr>
            <a:t>στα χωριά κυρίως ,ασπρίζονται, με ασβέστη οι αυλές και οι γλάστρες βάφονται κόκκινες</a:t>
          </a:r>
          <a:endParaRPr lang="en-US" dirty="0">
            <a:solidFill>
              <a:schemeClr val="tx1"/>
            </a:solidFill>
          </a:endParaRPr>
        </a:p>
      </dgm:t>
    </dgm:pt>
    <dgm:pt modelId="{FEED269C-323E-5A44-B9AF-7ED5A2C30F5F}" type="parTrans" cxnId="{77BBEDB4-187B-8648-A46B-4D4A6B59C69B}">
      <dgm:prSet/>
      <dgm:spPr/>
      <dgm:t>
        <a:bodyPr/>
        <a:lstStyle/>
        <a:p>
          <a:endParaRPr lang="en-US"/>
        </a:p>
      </dgm:t>
    </dgm:pt>
    <dgm:pt modelId="{4F1AAE59-5499-8F42-8698-290894B3670F}" type="sibTrans" cxnId="{77BBEDB4-187B-8648-A46B-4D4A6B59C69B}">
      <dgm:prSet/>
      <dgm:spPr/>
      <dgm:t>
        <a:bodyPr/>
        <a:lstStyle/>
        <a:p>
          <a:endParaRPr lang="en-US"/>
        </a:p>
      </dgm:t>
    </dgm:pt>
    <dgm:pt modelId="{6F111D17-6D6E-024D-B01B-CB95DE74F5B8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l-GR" dirty="0"/>
            <a:t>Ξεκινούν τη νηστεία της Μεγάλης Εβδομάδας</a:t>
          </a:r>
          <a:endParaRPr lang="en-US" dirty="0"/>
        </a:p>
      </dgm:t>
    </dgm:pt>
    <dgm:pt modelId="{084EEF2B-605D-7841-B225-8716AA04B06B}" type="parTrans" cxnId="{D9295263-12D3-2742-9B9F-23D2BFF18A92}">
      <dgm:prSet/>
      <dgm:spPr/>
      <dgm:t>
        <a:bodyPr/>
        <a:lstStyle/>
        <a:p>
          <a:endParaRPr lang="en-US"/>
        </a:p>
      </dgm:t>
    </dgm:pt>
    <dgm:pt modelId="{295CD1F7-9F35-5C40-8076-2E4ED007F8D8}" type="sibTrans" cxnId="{D9295263-12D3-2742-9B9F-23D2BFF18A92}">
      <dgm:prSet/>
      <dgm:spPr/>
      <dgm:t>
        <a:bodyPr/>
        <a:lstStyle/>
        <a:p>
          <a:endParaRPr lang="en-US"/>
        </a:p>
      </dgm:t>
    </dgm:pt>
    <dgm:pt modelId="{D3461FD7-66CB-374A-A335-076EB2DCB605}" type="pres">
      <dgm:prSet presAssocID="{9E36A247-BC0E-6C46-B8CA-12E9DAF01F4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D789B00-EDFE-304A-B0B7-6ED1609DC30F}" type="pres">
      <dgm:prSet presAssocID="{6EF93950-BCB4-3E46-A90A-E836E589FF58}" presName="root1" presStyleCnt="0"/>
      <dgm:spPr/>
    </dgm:pt>
    <dgm:pt modelId="{ACCE4971-EA14-0E49-916C-656C1CDE5558}" type="pres">
      <dgm:prSet presAssocID="{6EF93950-BCB4-3E46-A90A-E836E589FF58}" presName="LevelOneTextNode" presStyleLbl="node0" presStyleIdx="0" presStyleCnt="1">
        <dgm:presLayoutVars>
          <dgm:chPref val="3"/>
        </dgm:presLayoutVars>
      </dgm:prSet>
      <dgm:spPr/>
    </dgm:pt>
    <dgm:pt modelId="{6DC7DDB6-5EE6-7047-9A61-BE104E7E84B9}" type="pres">
      <dgm:prSet presAssocID="{6EF93950-BCB4-3E46-A90A-E836E589FF58}" presName="level2hierChild" presStyleCnt="0"/>
      <dgm:spPr/>
    </dgm:pt>
    <dgm:pt modelId="{5E9EF5EB-FA98-D042-B58D-9E44E70EA963}" type="pres">
      <dgm:prSet presAssocID="{640B6F9D-0F7F-5C49-8353-9D45E993F6AC}" presName="conn2-1" presStyleLbl="parChTrans1D2" presStyleIdx="0" presStyleCnt="3"/>
      <dgm:spPr/>
    </dgm:pt>
    <dgm:pt modelId="{74BA85BF-FB07-2C43-92F0-858F45E4F1C3}" type="pres">
      <dgm:prSet presAssocID="{640B6F9D-0F7F-5C49-8353-9D45E993F6AC}" presName="connTx" presStyleLbl="parChTrans1D2" presStyleIdx="0" presStyleCnt="3"/>
      <dgm:spPr/>
    </dgm:pt>
    <dgm:pt modelId="{F9151CF4-FCA6-4540-B8DD-D57A8AA42790}" type="pres">
      <dgm:prSet presAssocID="{40100E05-D622-6148-B6DB-95BD2F1579E9}" presName="root2" presStyleCnt="0"/>
      <dgm:spPr/>
    </dgm:pt>
    <dgm:pt modelId="{A5EC6099-5ED6-9643-B117-5A4CB963952B}" type="pres">
      <dgm:prSet presAssocID="{40100E05-D622-6148-B6DB-95BD2F1579E9}" presName="LevelTwoTextNode" presStyleLbl="node2" presStyleIdx="0" presStyleCnt="3">
        <dgm:presLayoutVars>
          <dgm:chPref val="3"/>
        </dgm:presLayoutVars>
      </dgm:prSet>
      <dgm:spPr/>
    </dgm:pt>
    <dgm:pt modelId="{6292A102-713D-DE49-B488-4E58298D43FE}" type="pres">
      <dgm:prSet presAssocID="{40100E05-D622-6148-B6DB-95BD2F1579E9}" presName="level3hierChild" presStyleCnt="0"/>
      <dgm:spPr/>
    </dgm:pt>
    <dgm:pt modelId="{4ED728D0-B593-CD4F-9BBF-B80FCDB4CBCB}" type="pres">
      <dgm:prSet presAssocID="{FEED269C-323E-5A44-B9AF-7ED5A2C30F5F}" presName="conn2-1" presStyleLbl="parChTrans1D2" presStyleIdx="1" presStyleCnt="3"/>
      <dgm:spPr/>
    </dgm:pt>
    <dgm:pt modelId="{A119F07F-5E52-254F-A766-055AA14808A5}" type="pres">
      <dgm:prSet presAssocID="{FEED269C-323E-5A44-B9AF-7ED5A2C30F5F}" presName="connTx" presStyleLbl="parChTrans1D2" presStyleIdx="1" presStyleCnt="3"/>
      <dgm:spPr/>
    </dgm:pt>
    <dgm:pt modelId="{29150803-DD80-534F-9AF6-852275D9D4C9}" type="pres">
      <dgm:prSet presAssocID="{F442C08E-F72E-E942-97A5-934CCE272A06}" presName="root2" presStyleCnt="0"/>
      <dgm:spPr/>
    </dgm:pt>
    <dgm:pt modelId="{63E98306-45B3-CF44-889D-37B8150085C9}" type="pres">
      <dgm:prSet presAssocID="{F442C08E-F72E-E942-97A5-934CCE272A06}" presName="LevelTwoTextNode" presStyleLbl="node2" presStyleIdx="1" presStyleCnt="3">
        <dgm:presLayoutVars>
          <dgm:chPref val="3"/>
        </dgm:presLayoutVars>
      </dgm:prSet>
      <dgm:spPr/>
    </dgm:pt>
    <dgm:pt modelId="{85486D62-BC5F-5049-BE0F-76FA83844B6D}" type="pres">
      <dgm:prSet presAssocID="{F442C08E-F72E-E942-97A5-934CCE272A06}" presName="level3hierChild" presStyleCnt="0"/>
      <dgm:spPr/>
    </dgm:pt>
    <dgm:pt modelId="{8D8DC55C-7C9C-DD4B-9BB8-2CCF5909F6BE}" type="pres">
      <dgm:prSet presAssocID="{084EEF2B-605D-7841-B225-8716AA04B06B}" presName="conn2-1" presStyleLbl="parChTrans1D2" presStyleIdx="2" presStyleCnt="3"/>
      <dgm:spPr/>
    </dgm:pt>
    <dgm:pt modelId="{9EF3CA98-8404-DF41-AA90-F8E01B4CD669}" type="pres">
      <dgm:prSet presAssocID="{084EEF2B-605D-7841-B225-8716AA04B06B}" presName="connTx" presStyleLbl="parChTrans1D2" presStyleIdx="2" presStyleCnt="3"/>
      <dgm:spPr/>
    </dgm:pt>
    <dgm:pt modelId="{06A68900-A389-3246-A019-EF7A6DE2588B}" type="pres">
      <dgm:prSet presAssocID="{6F111D17-6D6E-024D-B01B-CB95DE74F5B8}" presName="root2" presStyleCnt="0"/>
      <dgm:spPr/>
    </dgm:pt>
    <dgm:pt modelId="{49A64A5A-8C35-0246-9F80-7BB30E639DF0}" type="pres">
      <dgm:prSet presAssocID="{6F111D17-6D6E-024D-B01B-CB95DE74F5B8}" presName="LevelTwoTextNode" presStyleLbl="node2" presStyleIdx="2" presStyleCnt="3">
        <dgm:presLayoutVars>
          <dgm:chPref val="3"/>
        </dgm:presLayoutVars>
      </dgm:prSet>
      <dgm:spPr/>
    </dgm:pt>
    <dgm:pt modelId="{F1BFD791-C12A-F64D-9923-513A48F4779B}" type="pres">
      <dgm:prSet presAssocID="{6F111D17-6D6E-024D-B01B-CB95DE74F5B8}" presName="level3hierChild" presStyleCnt="0"/>
      <dgm:spPr/>
    </dgm:pt>
  </dgm:ptLst>
  <dgm:cxnLst>
    <dgm:cxn modelId="{92B37301-E927-D440-854B-A2CA03EED3CF}" type="presOf" srcId="{6EF93950-BCB4-3E46-A90A-E836E589FF58}" destId="{ACCE4971-EA14-0E49-916C-656C1CDE5558}" srcOrd="0" destOrd="0" presId="urn:microsoft.com/office/officeart/2008/layout/HorizontalMultiLevelHierarchy"/>
    <dgm:cxn modelId="{63134116-2B93-F448-92B7-593EAFE2AE2D}" type="presOf" srcId="{084EEF2B-605D-7841-B225-8716AA04B06B}" destId="{9EF3CA98-8404-DF41-AA90-F8E01B4CD669}" srcOrd="1" destOrd="0" presId="urn:microsoft.com/office/officeart/2008/layout/HorizontalMultiLevelHierarchy"/>
    <dgm:cxn modelId="{36E2BE1F-9D17-014D-8CA3-B2FE564DBB67}" type="presOf" srcId="{084EEF2B-605D-7841-B225-8716AA04B06B}" destId="{8D8DC55C-7C9C-DD4B-9BB8-2CCF5909F6BE}" srcOrd="0" destOrd="0" presId="urn:microsoft.com/office/officeart/2008/layout/HorizontalMultiLevelHierarchy"/>
    <dgm:cxn modelId="{9BDD5A31-9A12-234F-8946-2588478C2ABB}" type="presOf" srcId="{F442C08E-F72E-E942-97A5-934CCE272A06}" destId="{63E98306-45B3-CF44-889D-37B8150085C9}" srcOrd="0" destOrd="0" presId="urn:microsoft.com/office/officeart/2008/layout/HorizontalMultiLevelHierarchy"/>
    <dgm:cxn modelId="{F57EB95C-4E80-E24F-8A5A-9148C9D647DF}" type="presOf" srcId="{640B6F9D-0F7F-5C49-8353-9D45E993F6AC}" destId="{74BA85BF-FB07-2C43-92F0-858F45E4F1C3}" srcOrd="1" destOrd="0" presId="urn:microsoft.com/office/officeart/2008/layout/HorizontalMultiLevelHierarchy"/>
    <dgm:cxn modelId="{D9295263-12D3-2742-9B9F-23D2BFF18A92}" srcId="{6EF93950-BCB4-3E46-A90A-E836E589FF58}" destId="{6F111D17-6D6E-024D-B01B-CB95DE74F5B8}" srcOrd="2" destOrd="0" parTransId="{084EEF2B-605D-7841-B225-8716AA04B06B}" sibTransId="{295CD1F7-9F35-5C40-8076-2E4ED007F8D8}"/>
    <dgm:cxn modelId="{74661B9D-651C-EE4B-BF19-FA3824B6C3BB}" srcId="{9E36A247-BC0E-6C46-B8CA-12E9DAF01F40}" destId="{6EF93950-BCB4-3E46-A90A-E836E589FF58}" srcOrd="0" destOrd="0" parTransId="{D998683D-300E-314F-84E1-9BF61A179AE0}" sibTransId="{95F94FAF-4798-E84C-AE11-8929FE215412}"/>
    <dgm:cxn modelId="{F32336A6-AF9A-614A-9284-D82203DB6DC5}" type="presOf" srcId="{40100E05-D622-6148-B6DB-95BD2F1579E9}" destId="{A5EC6099-5ED6-9643-B117-5A4CB963952B}" srcOrd="0" destOrd="0" presId="urn:microsoft.com/office/officeart/2008/layout/HorizontalMultiLevelHierarchy"/>
    <dgm:cxn modelId="{77BBEDB4-187B-8648-A46B-4D4A6B59C69B}" srcId="{6EF93950-BCB4-3E46-A90A-E836E589FF58}" destId="{F442C08E-F72E-E942-97A5-934CCE272A06}" srcOrd="1" destOrd="0" parTransId="{FEED269C-323E-5A44-B9AF-7ED5A2C30F5F}" sibTransId="{4F1AAE59-5499-8F42-8698-290894B3670F}"/>
    <dgm:cxn modelId="{7A65BAB8-2743-D749-AEC3-515B11E54D76}" type="presOf" srcId="{640B6F9D-0F7F-5C49-8353-9D45E993F6AC}" destId="{5E9EF5EB-FA98-D042-B58D-9E44E70EA963}" srcOrd="0" destOrd="0" presId="urn:microsoft.com/office/officeart/2008/layout/HorizontalMultiLevelHierarchy"/>
    <dgm:cxn modelId="{9B84D7B9-900D-654C-A341-1EA647F1AE09}" type="presOf" srcId="{FEED269C-323E-5A44-B9AF-7ED5A2C30F5F}" destId="{4ED728D0-B593-CD4F-9BBF-B80FCDB4CBCB}" srcOrd="0" destOrd="0" presId="urn:microsoft.com/office/officeart/2008/layout/HorizontalMultiLevelHierarchy"/>
    <dgm:cxn modelId="{D042AABD-A70A-5842-A4AE-2642E6BFB4BA}" type="presOf" srcId="{9E36A247-BC0E-6C46-B8CA-12E9DAF01F40}" destId="{D3461FD7-66CB-374A-A335-076EB2DCB605}" srcOrd="0" destOrd="0" presId="urn:microsoft.com/office/officeart/2008/layout/HorizontalMultiLevelHierarchy"/>
    <dgm:cxn modelId="{39F21CF4-10F1-714A-BE3B-933FFA7A674C}" srcId="{6EF93950-BCB4-3E46-A90A-E836E589FF58}" destId="{40100E05-D622-6148-B6DB-95BD2F1579E9}" srcOrd="0" destOrd="0" parTransId="{640B6F9D-0F7F-5C49-8353-9D45E993F6AC}" sibTransId="{61CAD34E-69BF-404B-AC49-BFF845E457C9}"/>
    <dgm:cxn modelId="{851D8CFC-C9C4-DF4F-9ECF-7B4A0EA2342D}" type="presOf" srcId="{FEED269C-323E-5A44-B9AF-7ED5A2C30F5F}" destId="{A119F07F-5E52-254F-A766-055AA14808A5}" srcOrd="1" destOrd="0" presId="urn:microsoft.com/office/officeart/2008/layout/HorizontalMultiLevelHierarchy"/>
    <dgm:cxn modelId="{7E1091FE-F0BB-F944-8DC0-561BA27183A9}" type="presOf" srcId="{6F111D17-6D6E-024D-B01B-CB95DE74F5B8}" destId="{49A64A5A-8C35-0246-9F80-7BB30E639DF0}" srcOrd="0" destOrd="0" presId="urn:microsoft.com/office/officeart/2008/layout/HorizontalMultiLevelHierarchy"/>
    <dgm:cxn modelId="{63ADA65D-0811-474B-BD25-EBEDCD65D64C}" type="presParOf" srcId="{D3461FD7-66CB-374A-A335-076EB2DCB605}" destId="{2D789B00-EDFE-304A-B0B7-6ED1609DC30F}" srcOrd="0" destOrd="0" presId="urn:microsoft.com/office/officeart/2008/layout/HorizontalMultiLevelHierarchy"/>
    <dgm:cxn modelId="{28EC1A5B-4F82-C544-A4E0-7D15C834718D}" type="presParOf" srcId="{2D789B00-EDFE-304A-B0B7-6ED1609DC30F}" destId="{ACCE4971-EA14-0E49-916C-656C1CDE5558}" srcOrd="0" destOrd="0" presId="urn:microsoft.com/office/officeart/2008/layout/HorizontalMultiLevelHierarchy"/>
    <dgm:cxn modelId="{C5A89F24-903C-7644-873E-F4B484CD95BC}" type="presParOf" srcId="{2D789B00-EDFE-304A-B0B7-6ED1609DC30F}" destId="{6DC7DDB6-5EE6-7047-9A61-BE104E7E84B9}" srcOrd="1" destOrd="0" presId="urn:microsoft.com/office/officeart/2008/layout/HorizontalMultiLevelHierarchy"/>
    <dgm:cxn modelId="{25B2D0CA-9E85-9D44-B621-4A078494500A}" type="presParOf" srcId="{6DC7DDB6-5EE6-7047-9A61-BE104E7E84B9}" destId="{5E9EF5EB-FA98-D042-B58D-9E44E70EA963}" srcOrd="0" destOrd="0" presId="urn:microsoft.com/office/officeart/2008/layout/HorizontalMultiLevelHierarchy"/>
    <dgm:cxn modelId="{AB3AFEC4-4BB2-104F-8620-C44B586D7B2A}" type="presParOf" srcId="{5E9EF5EB-FA98-D042-B58D-9E44E70EA963}" destId="{74BA85BF-FB07-2C43-92F0-858F45E4F1C3}" srcOrd="0" destOrd="0" presId="urn:microsoft.com/office/officeart/2008/layout/HorizontalMultiLevelHierarchy"/>
    <dgm:cxn modelId="{1B382C69-CAD2-0048-A4DC-7916AA489534}" type="presParOf" srcId="{6DC7DDB6-5EE6-7047-9A61-BE104E7E84B9}" destId="{F9151CF4-FCA6-4540-B8DD-D57A8AA42790}" srcOrd="1" destOrd="0" presId="urn:microsoft.com/office/officeart/2008/layout/HorizontalMultiLevelHierarchy"/>
    <dgm:cxn modelId="{3124B605-9CF0-8247-BEB2-40FC1AA2F8C5}" type="presParOf" srcId="{F9151CF4-FCA6-4540-B8DD-D57A8AA42790}" destId="{A5EC6099-5ED6-9643-B117-5A4CB963952B}" srcOrd="0" destOrd="0" presId="urn:microsoft.com/office/officeart/2008/layout/HorizontalMultiLevelHierarchy"/>
    <dgm:cxn modelId="{0BF94F9F-E430-7A43-895C-EED686E7872E}" type="presParOf" srcId="{F9151CF4-FCA6-4540-B8DD-D57A8AA42790}" destId="{6292A102-713D-DE49-B488-4E58298D43FE}" srcOrd="1" destOrd="0" presId="urn:microsoft.com/office/officeart/2008/layout/HorizontalMultiLevelHierarchy"/>
    <dgm:cxn modelId="{14A35911-8472-DE42-BE19-0D627086FA34}" type="presParOf" srcId="{6DC7DDB6-5EE6-7047-9A61-BE104E7E84B9}" destId="{4ED728D0-B593-CD4F-9BBF-B80FCDB4CBCB}" srcOrd="2" destOrd="0" presId="urn:microsoft.com/office/officeart/2008/layout/HorizontalMultiLevelHierarchy"/>
    <dgm:cxn modelId="{0190C7CD-2614-AA45-8790-C1E0650F57AB}" type="presParOf" srcId="{4ED728D0-B593-CD4F-9BBF-B80FCDB4CBCB}" destId="{A119F07F-5E52-254F-A766-055AA14808A5}" srcOrd="0" destOrd="0" presId="urn:microsoft.com/office/officeart/2008/layout/HorizontalMultiLevelHierarchy"/>
    <dgm:cxn modelId="{B096436D-99D3-884B-B573-37BDF93AE3DF}" type="presParOf" srcId="{6DC7DDB6-5EE6-7047-9A61-BE104E7E84B9}" destId="{29150803-DD80-534F-9AF6-852275D9D4C9}" srcOrd="3" destOrd="0" presId="urn:microsoft.com/office/officeart/2008/layout/HorizontalMultiLevelHierarchy"/>
    <dgm:cxn modelId="{2C24F428-80BD-7F49-9586-7066C57BA7AC}" type="presParOf" srcId="{29150803-DD80-534F-9AF6-852275D9D4C9}" destId="{63E98306-45B3-CF44-889D-37B8150085C9}" srcOrd="0" destOrd="0" presId="urn:microsoft.com/office/officeart/2008/layout/HorizontalMultiLevelHierarchy"/>
    <dgm:cxn modelId="{11C60942-4BA6-2843-ABCD-E280E7AA2E8F}" type="presParOf" srcId="{29150803-DD80-534F-9AF6-852275D9D4C9}" destId="{85486D62-BC5F-5049-BE0F-76FA83844B6D}" srcOrd="1" destOrd="0" presId="urn:microsoft.com/office/officeart/2008/layout/HorizontalMultiLevelHierarchy"/>
    <dgm:cxn modelId="{44CBA51C-AED2-CC46-9DEE-F473E257E2EE}" type="presParOf" srcId="{6DC7DDB6-5EE6-7047-9A61-BE104E7E84B9}" destId="{8D8DC55C-7C9C-DD4B-9BB8-2CCF5909F6BE}" srcOrd="4" destOrd="0" presId="urn:microsoft.com/office/officeart/2008/layout/HorizontalMultiLevelHierarchy"/>
    <dgm:cxn modelId="{1BA9DF2F-6505-7747-852A-0CB4E4872326}" type="presParOf" srcId="{8D8DC55C-7C9C-DD4B-9BB8-2CCF5909F6BE}" destId="{9EF3CA98-8404-DF41-AA90-F8E01B4CD669}" srcOrd="0" destOrd="0" presId="urn:microsoft.com/office/officeart/2008/layout/HorizontalMultiLevelHierarchy"/>
    <dgm:cxn modelId="{BBF91CA4-6B5B-3A47-939F-7599D637FCC5}" type="presParOf" srcId="{6DC7DDB6-5EE6-7047-9A61-BE104E7E84B9}" destId="{06A68900-A389-3246-A019-EF7A6DE2588B}" srcOrd="5" destOrd="0" presId="urn:microsoft.com/office/officeart/2008/layout/HorizontalMultiLevelHierarchy"/>
    <dgm:cxn modelId="{BD020396-F05E-484D-A523-50D59F4255AC}" type="presParOf" srcId="{06A68900-A389-3246-A019-EF7A6DE2588B}" destId="{49A64A5A-8C35-0246-9F80-7BB30E639DF0}" srcOrd="0" destOrd="0" presId="urn:microsoft.com/office/officeart/2008/layout/HorizontalMultiLevelHierarchy"/>
    <dgm:cxn modelId="{74753635-F999-D244-9611-A87A8DED5C81}" type="presParOf" srcId="{06A68900-A389-3246-A019-EF7A6DE2588B}" destId="{F1BFD791-C12A-F64D-9923-513A48F4779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ED1ECC-A69C-AA42-A0EF-F29DF6653339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3A9541-EB0F-DA49-8A2C-FEDD7F21ABFF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l-GR" dirty="0"/>
            <a:t>Μεγάλη Τρίτη</a:t>
          </a:r>
          <a:endParaRPr lang="en-US" dirty="0"/>
        </a:p>
      </dgm:t>
    </dgm:pt>
    <dgm:pt modelId="{85ACE0EA-4267-0F46-A5C0-6C4659A0F753}" type="parTrans" cxnId="{353CEA98-BB9A-D84A-B203-F8EF740010EA}">
      <dgm:prSet/>
      <dgm:spPr/>
      <dgm:t>
        <a:bodyPr/>
        <a:lstStyle/>
        <a:p>
          <a:endParaRPr lang="en-US"/>
        </a:p>
      </dgm:t>
    </dgm:pt>
    <dgm:pt modelId="{2311B617-BDE6-004E-AC39-8A5963E0BE04}" type="sibTrans" cxnId="{353CEA98-BB9A-D84A-B203-F8EF740010EA}">
      <dgm:prSet/>
      <dgm:spPr/>
      <dgm:t>
        <a:bodyPr/>
        <a:lstStyle/>
        <a:p>
          <a:endParaRPr lang="en-US"/>
        </a:p>
      </dgm:t>
    </dgm:pt>
    <dgm:pt modelId="{64814EF9-553B-B34B-9428-E57D9E5858F2}">
      <dgm:prSet phldrT="[Text]"/>
      <dgm:spPr>
        <a:solidFill>
          <a:srgbClr val="00B050"/>
        </a:solidFill>
      </dgm:spPr>
      <dgm:t>
        <a:bodyPr/>
        <a:lstStyle/>
        <a:p>
          <a:r>
            <a:rPr lang="el-GR" dirty="0"/>
            <a:t>αφιερωμένη στο καθάρισμα του σπιτιού </a:t>
          </a:r>
          <a:endParaRPr lang="en-US" dirty="0"/>
        </a:p>
      </dgm:t>
    </dgm:pt>
    <dgm:pt modelId="{08D32C52-A1A6-FC48-BB67-B69CA70BACD7}" type="parTrans" cxnId="{6605BBA6-A2DB-7C47-9DB6-8001A81A1CB5}">
      <dgm:prSet/>
      <dgm:spPr/>
      <dgm:t>
        <a:bodyPr/>
        <a:lstStyle/>
        <a:p>
          <a:endParaRPr lang="en-US"/>
        </a:p>
      </dgm:t>
    </dgm:pt>
    <dgm:pt modelId="{7335EC05-1BBA-254F-BAED-85A205163CCF}" type="sibTrans" cxnId="{6605BBA6-A2DB-7C47-9DB6-8001A81A1CB5}">
      <dgm:prSet/>
      <dgm:spPr/>
      <dgm:t>
        <a:bodyPr/>
        <a:lstStyle/>
        <a:p>
          <a:endParaRPr lang="en-US"/>
        </a:p>
      </dgm:t>
    </dgm:pt>
    <dgm:pt modelId="{1AC63E24-A85A-B341-8E43-CD0AEE15F763}">
      <dgm:prSet phldrT="[Text]"/>
      <dgm:spPr/>
      <dgm:t>
        <a:bodyPr/>
        <a:lstStyle/>
        <a:p>
          <a:r>
            <a:rPr lang="el-GR" dirty="0"/>
            <a:t>Σε κάποιες περιοχές, φτιάχνονται νωρίτερα τα κουλουράκια και τα τσουρεκάκια</a:t>
          </a:r>
          <a:endParaRPr lang="en-US" dirty="0"/>
        </a:p>
      </dgm:t>
    </dgm:pt>
    <dgm:pt modelId="{058215AF-BBCB-8345-8290-D3C528CF2F66}" type="parTrans" cxnId="{4C0502BA-D850-5F4E-82EE-AD4EAA393224}">
      <dgm:prSet/>
      <dgm:spPr/>
      <dgm:t>
        <a:bodyPr/>
        <a:lstStyle/>
        <a:p>
          <a:endParaRPr lang="en-US"/>
        </a:p>
      </dgm:t>
    </dgm:pt>
    <dgm:pt modelId="{7EF236A3-7D58-004E-9CC6-47D85BBE1A92}" type="sibTrans" cxnId="{4C0502BA-D850-5F4E-82EE-AD4EAA393224}">
      <dgm:prSet/>
      <dgm:spPr/>
      <dgm:t>
        <a:bodyPr/>
        <a:lstStyle/>
        <a:p>
          <a:endParaRPr lang="en-US"/>
        </a:p>
      </dgm:t>
    </dgm:pt>
    <dgm:pt modelId="{1D69F15C-3F9B-E94E-A69B-E8F835430AB1}" type="pres">
      <dgm:prSet presAssocID="{99ED1ECC-A69C-AA42-A0EF-F29DF665333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044DE2B-5D27-9647-93DF-ED8DE68E1507}" type="pres">
      <dgm:prSet presAssocID="{583A9541-EB0F-DA49-8A2C-FEDD7F21ABFF}" presName="root1" presStyleCnt="0"/>
      <dgm:spPr/>
    </dgm:pt>
    <dgm:pt modelId="{1CA0385B-FAA7-DC4E-92CB-CF8DB640D6E1}" type="pres">
      <dgm:prSet presAssocID="{583A9541-EB0F-DA49-8A2C-FEDD7F21ABFF}" presName="LevelOneTextNode" presStyleLbl="node0" presStyleIdx="0" presStyleCnt="1">
        <dgm:presLayoutVars>
          <dgm:chPref val="3"/>
        </dgm:presLayoutVars>
      </dgm:prSet>
      <dgm:spPr/>
    </dgm:pt>
    <dgm:pt modelId="{E574E0E4-03BA-2D46-B7F7-91B46E3926CF}" type="pres">
      <dgm:prSet presAssocID="{583A9541-EB0F-DA49-8A2C-FEDD7F21ABFF}" presName="level2hierChild" presStyleCnt="0"/>
      <dgm:spPr/>
    </dgm:pt>
    <dgm:pt modelId="{2256B2ED-B638-0241-9BD9-467D6BCFB31E}" type="pres">
      <dgm:prSet presAssocID="{08D32C52-A1A6-FC48-BB67-B69CA70BACD7}" presName="conn2-1" presStyleLbl="parChTrans1D2" presStyleIdx="0" presStyleCnt="2"/>
      <dgm:spPr/>
    </dgm:pt>
    <dgm:pt modelId="{6AA34ECF-E966-544B-BEE7-8AF4AD23605C}" type="pres">
      <dgm:prSet presAssocID="{08D32C52-A1A6-FC48-BB67-B69CA70BACD7}" presName="connTx" presStyleLbl="parChTrans1D2" presStyleIdx="0" presStyleCnt="2"/>
      <dgm:spPr/>
    </dgm:pt>
    <dgm:pt modelId="{1785587B-3C52-404F-A059-6FD48CC07BD0}" type="pres">
      <dgm:prSet presAssocID="{64814EF9-553B-B34B-9428-E57D9E5858F2}" presName="root2" presStyleCnt="0"/>
      <dgm:spPr/>
    </dgm:pt>
    <dgm:pt modelId="{147DF51E-86DD-C048-9552-4380A8E4A904}" type="pres">
      <dgm:prSet presAssocID="{64814EF9-553B-B34B-9428-E57D9E5858F2}" presName="LevelTwoTextNode" presStyleLbl="node2" presStyleIdx="0" presStyleCnt="2">
        <dgm:presLayoutVars>
          <dgm:chPref val="3"/>
        </dgm:presLayoutVars>
      </dgm:prSet>
      <dgm:spPr/>
    </dgm:pt>
    <dgm:pt modelId="{8973C50C-889E-2647-9495-4B95760A103A}" type="pres">
      <dgm:prSet presAssocID="{64814EF9-553B-B34B-9428-E57D9E5858F2}" presName="level3hierChild" presStyleCnt="0"/>
      <dgm:spPr/>
    </dgm:pt>
    <dgm:pt modelId="{145DEC1F-D3DE-874A-9F04-81C727D9D532}" type="pres">
      <dgm:prSet presAssocID="{058215AF-BBCB-8345-8290-D3C528CF2F66}" presName="conn2-1" presStyleLbl="parChTrans1D2" presStyleIdx="1" presStyleCnt="2"/>
      <dgm:spPr/>
    </dgm:pt>
    <dgm:pt modelId="{1E4DC568-04F3-AA4D-9177-3CCB3941F668}" type="pres">
      <dgm:prSet presAssocID="{058215AF-BBCB-8345-8290-D3C528CF2F66}" presName="connTx" presStyleLbl="parChTrans1D2" presStyleIdx="1" presStyleCnt="2"/>
      <dgm:spPr/>
    </dgm:pt>
    <dgm:pt modelId="{0E05E11E-ACB2-3542-AB3C-6F124895E408}" type="pres">
      <dgm:prSet presAssocID="{1AC63E24-A85A-B341-8E43-CD0AEE15F763}" presName="root2" presStyleCnt="0"/>
      <dgm:spPr/>
    </dgm:pt>
    <dgm:pt modelId="{2918CF12-A22C-B14C-8237-AC9636F21625}" type="pres">
      <dgm:prSet presAssocID="{1AC63E24-A85A-B341-8E43-CD0AEE15F763}" presName="LevelTwoTextNode" presStyleLbl="node2" presStyleIdx="1" presStyleCnt="2">
        <dgm:presLayoutVars>
          <dgm:chPref val="3"/>
        </dgm:presLayoutVars>
      </dgm:prSet>
      <dgm:spPr/>
    </dgm:pt>
    <dgm:pt modelId="{3EBE07A0-EF51-3D42-B7E5-944C3B2F0D77}" type="pres">
      <dgm:prSet presAssocID="{1AC63E24-A85A-B341-8E43-CD0AEE15F763}" presName="level3hierChild" presStyleCnt="0"/>
      <dgm:spPr/>
    </dgm:pt>
  </dgm:ptLst>
  <dgm:cxnLst>
    <dgm:cxn modelId="{89DD9E09-5E68-4643-B4AC-8207F898C3BF}" type="presOf" srcId="{058215AF-BBCB-8345-8290-D3C528CF2F66}" destId="{1E4DC568-04F3-AA4D-9177-3CCB3941F668}" srcOrd="1" destOrd="0" presId="urn:microsoft.com/office/officeart/2008/layout/HorizontalMultiLevelHierarchy"/>
    <dgm:cxn modelId="{FB05DA31-95E3-104D-A5E1-0832062E5B7A}" type="presOf" srcId="{99ED1ECC-A69C-AA42-A0EF-F29DF6653339}" destId="{1D69F15C-3F9B-E94E-A69B-E8F835430AB1}" srcOrd="0" destOrd="0" presId="urn:microsoft.com/office/officeart/2008/layout/HorizontalMultiLevelHierarchy"/>
    <dgm:cxn modelId="{2A9E4F49-A5F2-184A-BAFF-9BC529D9180E}" type="presOf" srcId="{08D32C52-A1A6-FC48-BB67-B69CA70BACD7}" destId="{6AA34ECF-E966-544B-BEE7-8AF4AD23605C}" srcOrd="1" destOrd="0" presId="urn:microsoft.com/office/officeart/2008/layout/HorizontalMultiLevelHierarchy"/>
    <dgm:cxn modelId="{1EB22C82-3490-2B4E-B09F-D27585F8B89B}" type="presOf" srcId="{1AC63E24-A85A-B341-8E43-CD0AEE15F763}" destId="{2918CF12-A22C-B14C-8237-AC9636F21625}" srcOrd="0" destOrd="0" presId="urn:microsoft.com/office/officeart/2008/layout/HorizontalMultiLevelHierarchy"/>
    <dgm:cxn modelId="{353CEA98-BB9A-D84A-B203-F8EF740010EA}" srcId="{99ED1ECC-A69C-AA42-A0EF-F29DF6653339}" destId="{583A9541-EB0F-DA49-8A2C-FEDD7F21ABFF}" srcOrd="0" destOrd="0" parTransId="{85ACE0EA-4267-0F46-A5C0-6C4659A0F753}" sibTransId="{2311B617-BDE6-004E-AC39-8A5963E0BE04}"/>
    <dgm:cxn modelId="{6605BBA6-A2DB-7C47-9DB6-8001A81A1CB5}" srcId="{583A9541-EB0F-DA49-8A2C-FEDD7F21ABFF}" destId="{64814EF9-553B-B34B-9428-E57D9E5858F2}" srcOrd="0" destOrd="0" parTransId="{08D32C52-A1A6-FC48-BB67-B69CA70BACD7}" sibTransId="{7335EC05-1BBA-254F-BAED-85A205163CCF}"/>
    <dgm:cxn modelId="{625040A7-8451-D943-88CB-0C5FFFCCA5B2}" type="presOf" srcId="{08D32C52-A1A6-FC48-BB67-B69CA70BACD7}" destId="{2256B2ED-B638-0241-9BD9-467D6BCFB31E}" srcOrd="0" destOrd="0" presId="urn:microsoft.com/office/officeart/2008/layout/HorizontalMultiLevelHierarchy"/>
    <dgm:cxn modelId="{4C0502BA-D850-5F4E-82EE-AD4EAA393224}" srcId="{583A9541-EB0F-DA49-8A2C-FEDD7F21ABFF}" destId="{1AC63E24-A85A-B341-8E43-CD0AEE15F763}" srcOrd="1" destOrd="0" parTransId="{058215AF-BBCB-8345-8290-D3C528CF2F66}" sibTransId="{7EF236A3-7D58-004E-9CC6-47D85BBE1A92}"/>
    <dgm:cxn modelId="{54FD73BC-9BDA-5041-A93D-C27D83B00810}" type="presOf" srcId="{058215AF-BBCB-8345-8290-D3C528CF2F66}" destId="{145DEC1F-D3DE-874A-9F04-81C727D9D532}" srcOrd="0" destOrd="0" presId="urn:microsoft.com/office/officeart/2008/layout/HorizontalMultiLevelHierarchy"/>
    <dgm:cxn modelId="{743157BE-8C09-2049-859D-6AA78EC50468}" type="presOf" srcId="{64814EF9-553B-B34B-9428-E57D9E5858F2}" destId="{147DF51E-86DD-C048-9552-4380A8E4A904}" srcOrd="0" destOrd="0" presId="urn:microsoft.com/office/officeart/2008/layout/HorizontalMultiLevelHierarchy"/>
    <dgm:cxn modelId="{018EC3D7-6B4C-BE46-B6AA-C9999510AE72}" type="presOf" srcId="{583A9541-EB0F-DA49-8A2C-FEDD7F21ABFF}" destId="{1CA0385B-FAA7-DC4E-92CB-CF8DB640D6E1}" srcOrd="0" destOrd="0" presId="urn:microsoft.com/office/officeart/2008/layout/HorizontalMultiLevelHierarchy"/>
    <dgm:cxn modelId="{75C48825-DC0A-F148-962D-434B86127C8A}" type="presParOf" srcId="{1D69F15C-3F9B-E94E-A69B-E8F835430AB1}" destId="{5044DE2B-5D27-9647-93DF-ED8DE68E1507}" srcOrd="0" destOrd="0" presId="urn:microsoft.com/office/officeart/2008/layout/HorizontalMultiLevelHierarchy"/>
    <dgm:cxn modelId="{58738A1D-F85D-6146-9B23-92359BEF50F2}" type="presParOf" srcId="{5044DE2B-5D27-9647-93DF-ED8DE68E1507}" destId="{1CA0385B-FAA7-DC4E-92CB-CF8DB640D6E1}" srcOrd="0" destOrd="0" presId="urn:microsoft.com/office/officeart/2008/layout/HorizontalMultiLevelHierarchy"/>
    <dgm:cxn modelId="{E18B5F3D-3CD9-A641-9F94-B1FB7561A12F}" type="presParOf" srcId="{5044DE2B-5D27-9647-93DF-ED8DE68E1507}" destId="{E574E0E4-03BA-2D46-B7F7-91B46E3926CF}" srcOrd="1" destOrd="0" presId="urn:microsoft.com/office/officeart/2008/layout/HorizontalMultiLevelHierarchy"/>
    <dgm:cxn modelId="{94B58410-0E61-2844-BB6C-7236E478FB06}" type="presParOf" srcId="{E574E0E4-03BA-2D46-B7F7-91B46E3926CF}" destId="{2256B2ED-B638-0241-9BD9-467D6BCFB31E}" srcOrd="0" destOrd="0" presId="urn:microsoft.com/office/officeart/2008/layout/HorizontalMultiLevelHierarchy"/>
    <dgm:cxn modelId="{9BD8B2F6-A807-F74D-96D4-0ECB931AB35A}" type="presParOf" srcId="{2256B2ED-B638-0241-9BD9-467D6BCFB31E}" destId="{6AA34ECF-E966-544B-BEE7-8AF4AD23605C}" srcOrd="0" destOrd="0" presId="urn:microsoft.com/office/officeart/2008/layout/HorizontalMultiLevelHierarchy"/>
    <dgm:cxn modelId="{8161BB03-74E8-3649-A320-5F6EE1A641E5}" type="presParOf" srcId="{E574E0E4-03BA-2D46-B7F7-91B46E3926CF}" destId="{1785587B-3C52-404F-A059-6FD48CC07BD0}" srcOrd="1" destOrd="0" presId="urn:microsoft.com/office/officeart/2008/layout/HorizontalMultiLevelHierarchy"/>
    <dgm:cxn modelId="{340BE918-2620-BD48-AD27-EC6388587A0C}" type="presParOf" srcId="{1785587B-3C52-404F-A059-6FD48CC07BD0}" destId="{147DF51E-86DD-C048-9552-4380A8E4A904}" srcOrd="0" destOrd="0" presId="urn:microsoft.com/office/officeart/2008/layout/HorizontalMultiLevelHierarchy"/>
    <dgm:cxn modelId="{F7D097F4-A595-E64E-A9F8-869EF039844A}" type="presParOf" srcId="{1785587B-3C52-404F-A059-6FD48CC07BD0}" destId="{8973C50C-889E-2647-9495-4B95760A103A}" srcOrd="1" destOrd="0" presId="urn:microsoft.com/office/officeart/2008/layout/HorizontalMultiLevelHierarchy"/>
    <dgm:cxn modelId="{0B16402A-95A0-D648-BE77-88A63F475AFC}" type="presParOf" srcId="{E574E0E4-03BA-2D46-B7F7-91B46E3926CF}" destId="{145DEC1F-D3DE-874A-9F04-81C727D9D532}" srcOrd="2" destOrd="0" presId="urn:microsoft.com/office/officeart/2008/layout/HorizontalMultiLevelHierarchy"/>
    <dgm:cxn modelId="{DF1EC7BE-6966-3E47-B1C3-D4D76F5C5D63}" type="presParOf" srcId="{145DEC1F-D3DE-874A-9F04-81C727D9D532}" destId="{1E4DC568-04F3-AA4D-9177-3CCB3941F668}" srcOrd="0" destOrd="0" presId="urn:microsoft.com/office/officeart/2008/layout/HorizontalMultiLevelHierarchy"/>
    <dgm:cxn modelId="{37CC5B27-B26B-D847-BADE-F85508200DCE}" type="presParOf" srcId="{E574E0E4-03BA-2D46-B7F7-91B46E3926CF}" destId="{0E05E11E-ACB2-3542-AB3C-6F124895E408}" srcOrd="3" destOrd="0" presId="urn:microsoft.com/office/officeart/2008/layout/HorizontalMultiLevelHierarchy"/>
    <dgm:cxn modelId="{CE89D350-BE33-BA44-8203-4FF51B7E8845}" type="presParOf" srcId="{0E05E11E-ACB2-3542-AB3C-6F124895E408}" destId="{2918CF12-A22C-B14C-8237-AC9636F21625}" srcOrd="0" destOrd="0" presId="urn:microsoft.com/office/officeart/2008/layout/HorizontalMultiLevelHierarchy"/>
    <dgm:cxn modelId="{0BAE3A34-90FF-0C43-930B-18203237D3C4}" type="presParOf" srcId="{0E05E11E-ACB2-3542-AB3C-6F124895E408}" destId="{3EBE07A0-EF51-3D42-B7E5-944C3B2F0D7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773298-C852-8D4E-8EAD-B352FC5ECD4C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2E716A-3C1F-5944-B947-F40F61F2196B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l-GR" dirty="0"/>
            <a:t>Μεγάλη Τετάρτη</a:t>
          </a:r>
          <a:endParaRPr lang="en-US" dirty="0"/>
        </a:p>
      </dgm:t>
    </dgm:pt>
    <dgm:pt modelId="{7358230E-04C5-0B4E-AB18-1A506A7AF4E3}" type="parTrans" cxnId="{CFFDD92D-8373-DB43-B7D1-BD80F0AB1C9C}">
      <dgm:prSet/>
      <dgm:spPr/>
      <dgm:t>
        <a:bodyPr/>
        <a:lstStyle/>
        <a:p>
          <a:endParaRPr lang="en-US"/>
        </a:p>
      </dgm:t>
    </dgm:pt>
    <dgm:pt modelId="{12413363-C518-494E-A24B-6A13BE6AF178}" type="sibTrans" cxnId="{CFFDD92D-8373-DB43-B7D1-BD80F0AB1C9C}">
      <dgm:prSet/>
      <dgm:spPr/>
      <dgm:t>
        <a:bodyPr/>
        <a:lstStyle/>
        <a:p>
          <a:endParaRPr lang="en-US"/>
        </a:p>
      </dgm:t>
    </dgm:pt>
    <dgm:pt modelId="{8A921D95-EDFE-6342-BFF1-EE6C2730C04C}">
      <dgm:prSet phldrT="[Text]"/>
      <dgm:spPr>
        <a:solidFill>
          <a:srgbClr val="00B050"/>
        </a:solidFill>
      </dgm:spPr>
      <dgm:t>
        <a:bodyPr/>
        <a:lstStyle/>
        <a:p>
          <a:r>
            <a:rPr lang="el-GR" dirty="0"/>
            <a:t>σε κάποιες περιοχές της Ελλάδας, οι γυναίκες πηγαίνουν στο Μεγάλο Ευχέλαιο .</a:t>
          </a:r>
          <a:endParaRPr lang="en-US" dirty="0"/>
        </a:p>
      </dgm:t>
    </dgm:pt>
    <dgm:pt modelId="{D14C4235-BBDF-7841-8306-0301F4F1B1E6}" type="parTrans" cxnId="{D70412D6-B977-1F4E-B914-4B6FD340349E}">
      <dgm:prSet/>
      <dgm:spPr/>
      <dgm:t>
        <a:bodyPr/>
        <a:lstStyle/>
        <a:p>
          <a:endParaRPr lang="en-US"/>
        </a:p>
      </dgm:t>
    </dgm:pt>
    <dgm:pt modelId="{7E1005CD-3B0C-BA4C-B83B-DFF423626BB4}" type="sibTrans" cxnId="{D70412D6-B977-1F4E-B914-4B6FD340349E}">
      <dgm:prSet/>
      <dgm:spPr/>
      <dgm:t>
        <a:bodyPr/>
        <a:lstStyle/>
        <a:p>
          <a:endParaRPr lang="en-US"/>
        </a:p>
      </dgm:t>
    </dgm:pt>
    <dgm:pt modelId="{6D3EC93D-10CC-0149-98DB-812C2406E465}">
      <dgm:prSet phldrT="[Text]"/>
      <dgm:spPr/>
      <dgm:t>
        <a:bodyPr/>
        <a:lstStyle/>
        <a:p>
          <a:r>
            <a:rPr lang="el-GR" dirty="0"/>
            <a:t>σε κάποιες περιοχές, φτιάχνονται τα κουλουράκια</a:t>
          </a:r>
          <a:endParaRPr lang="en-US" dirty="0"/>
        </a:p>
      </dgm:t>
    </dgm:pt>
    <dgm:pt modelId="{21FA3491-F01D-DD4C-883A-6DAF8375309C}" type="parTrans" cxnId="{5574CADA-2450-AD48-8AE8-515D736180A5}">
      <dgm:prSet/>
      <dgm:spPr/>
      <dgm:t>
        <a:bodyPr/>
        <a:lstStyle/>
        <a:p>
          <a:endParaRPr lang="en-US"/>
        </a:p>
      </dgm:t>
    </dgm:pt>
    <dgm:pt modelId="{F9BF3A15-89D7-9C4F-80E5-602894D514CB}" type="sibTrans" cxnId="{5574CADA-2450-AD48-8AE8-515D736180A5}">
      <dgm:prSet/>
      <dgm:spPr/>
      <dgm:t>
        <a:bodyPr/>
        <a:lstStyle/>
        <a:p>
          <a:endParaRPr lang="en-US"/>
        </a:p>
      </dgm:t>
    </dgm:pt>
    <dgm:pt modelId="{AE49F271-3006-CE47-A85A-88FF4F6428F3}" type="pres">
      <dgm:prSet presAssocID="{D7773298-C852-8D4E-8EAD-B352FC5ECD4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69A47AF-3E70-F74F-9471-092170A87602}" type="pres">
      <dgm:prSet presAssocID="{8A2E716A-3C1F-5944-B947-F40F61F2196B}" presName="root1" presStyleCnt="0"/>
      <dgm:spPr/>
    </dgm:pt>
    <dgm:pt modelId="{536A3230-7C24-624C-879C-B2DA438E76A5}" type="pres">
      <dgm:prSet presAssocID="{8A2E716A-3C1F-5944-B947-F40F61F2196B}" presName="LevelOneTextNode" presStyleLbl="node0" presStyleIdx="0" presStyleCnt="1">
        <dgm:presLayoutVars>
          <dgm:chPref val="3"/>
        </dgm:presLayoutVars>
      </dgm:prSet>
      <dgm:spPr/>
    </dgm:pt>
    <dgm:pt modelId="{F2855B3A-13CE-7348-B68B-02A5868CE1E5}" type="pres">
      <dgm:prSet presAssocID="{8A2E716A-3C1F-5944-B947-F40F61F2196B}" presName="level2hierChild" presStyleCnt="0"/>
      <dgm:spPr/>
    </dgm:pt>
    <dgm:pt modelId="{13F73A36-424A-4142-A0E2-3AB4A1240F5A}" type="pres">
      <dgm:prSet presAssocID="{D14C4235-BBDF-7841-8306-0301F4F1B1E6}" presName="conn2-1" presStyleLbl="parChTrans1D2" presStyleIdx="0" presStyleCnt="2"/>
      <dgm:spPr/>
    </dgm:pt>
    <dgm:pt modelId="{E4702228-B523-9044-8DBF-A0130B1BBF43}" type="pres">
      <dgm:prSet presAssocID="{D14C4235-BBDF-7841-8306-0301F4F1B1E6}" presName="connTx" presStyleLbl="parChTrans1D2" presStyleIdx="0" presStyleCnt="2"/>
      <dgm:spPr/>
    </dgm:pt>
    <dgm:pt modelId="{3CE1F37C-EC2B-DD43-A210-7F29D29069C3}" type="pres">
      <dgm:prSet presAssocID="{8A921D95-EDFE-6342-BFF1-EE6C2730C04C}" presName="root2" presStyleCnt="0"/>
      <dgm:spPr/>
    </dgm:pt>
    <dgm:pt modelId="{A39599B0-82A8-C141-A943-D5FDD95CC548}" type="pres">
      <dgm:prSet presAssocID="{8A921D95-EDFE-6342-BFF1-EE6C2730C04C}" presName="LevelTwoTextNode" presStyleLbl="node2" presStyleIdx="0" presStyleCnt="2">
        <dgm:presLayoutVars>
          <dgm:chPref val="3"/>
        </dgm:presLayoutVars>
      </dgm:prSet>
      <dgm:spPr/>
    </dgm:pt>
    <dgm:pt modelId="{9A241BBD-1B2D-CB49-869D-60F95CB9B32D}" type="pres">
      <dgm:prSet presAssocID="{8A921D95-EDFE-6342-BFF1-EE6C2730C04C}" presName="level3hierChild" presStyleCnt="0"/>
      <dgm:spPr/>
    </dgm:pt>
    <dgm:pt modelId="{CC09C189-30A2-AE4F-AD95-13653347D091}" type="pres">
      <dgm:prSet presAssocID="{21FA3491-F01D-DD4C-883A-6DAF8375309C}" presName="conn2-1" presStyleLbl="parChTrans1D2" presStyleIdx="1" presStyleCnt="2"/>
      <dgm:spPr/>
    </dgm:pt>
    <dgm:pt modelId="{3093FBD7-D1D4-564D-B6EF-09FC13CBE3AB}" type="pres">
      <dgm:prSet presAssocID="{21FA3491-F01D-DD4C-883A-6DAF8375309C}" presName="connTx" presStyleLbl="parChTrans1D2" presStyleIdx="1" presStyleCnt="2"/>
      <dgm:spPr/>
    </dgm:pt>
    <dgm:pt modelId="{030975C3-8E8E-2746-A0FB-8D1DC8871147}" type="pres">
      <dgm:prSet presAssocID="{6D3EC93D-10CC-0149-98DB-812C2406E465}" presName="root2" presStyleCnt="0"/>
      <dgm:spPr/>
    </dgm:pt>
    <dgm:pt modelId="{20538E4F-2E58-CE44-B795-714F9D563710}" type="pres">
      <dgm:prSet presAssocID="{6D3EC93D-10CC-0149-98DB-812C2406E465}" presName="LevelTwoTextNode" presStyleLbl="node2" presStyleIdx="1" presStyleCnt="2">
        <dgm:presLayoutVars>
          <dgm:chPref val="3"/>
        </dgm:presLayoutVars>
      </dgm:prSet>
      <dgm:spPr/>
    </dgm:pt>
    <dgm:pt modelId="{AFC94C34-CD5E-DC4C-8D27-AFFEED3D1AAD}" type="pres">
      <dgm:prSet presAssocID="{6D3EC93D-10CC-0149-98DB-812C2406E465}" presName="level3hierChild" presStyleCnt="0"/>
      <dgm:spPr/>
    </dgm:pt>
  </dgm:ptLst>
  <dgm:cxnLst>
    <dgm:cxn modelId="{2DD4590A-3B02-8144-9404-588B1EB52983}" type="presOf" srcId="{21FA3491-F01D-DD4C-883A-6DAF8375309C}" destId="{CC09C189-30A2-AE4F-AD95-13653347D091}" srcOrd="0" destOrd="0" presId="urn:microsoft.com/office/officeart/2008/layout/HorizontalMultiLevelHierarchy"/>
    <dgm:cxn modelId="{CFFDD92D-8373-DB43-B7D1-BD80F0AB1C9C}" srcId="{D7773298-C852-8D4E-8EAD-B352FC5ECD4C}" destId="{8A2E716A-3C1F-5944-B947-F40F61F2196B}" srcOrd="0" destOrd="0" parTransId="{7358230E-04C5-0B4E-AB18-1A506A7AF4E3}" sibTransId="{12413363-C518-494E-A24B-6A13BE6AF178}"/>
    <dgm:cxn modelId="{A6BE434D-CB26-3C4E-828B-70314CAEB4AA}" type="presOf" srcId="{D14C4235-BBDF-7841-8306-0301F4F1B1E6}" destId="{13F73A36-424A-4142-A0E2-3AB4A1240F5A}" srcOrd="0" destOrd="0" presId="urn:microsoft.com/office/officeart/2008/layout/HorizontalMultiLevelHierarchy"/>
    <dgm:cxn modelId="{5D819959-429E-B544-91E9-2E726B75C6F0}" type="presOf" srcId="{8A921D95-EDFE-6342-BFF1-EE6C2730C04C}" destId="{A39599B0-82A8-C141-A943-D5FDD95CC548}" srcOrd="0" destOrd="0" presId="urn:microsoft.com/office/officeart/2008/layout/HorizontalMultiLevelHierarchy"/>
    <dgm:cxn modelId="{017E2C5A-7D56-7140-822C-E02201E937C5}" type="presOf" srcId="{21FA3491-F01D-DD4C-883A-6DAF8375309C}" destId="{3093FBD7-D1D4-564D-B6EF-09FC13CBE3AB}" srcOrd="1" destOrd="0" presId="urn:microsoft.com/office/officeart/2008/layout/HorizontalMultiLevelHierarchy"/>
    <dgm:cxn modelId="{4427C976-CA82-114C-9E88-5CA02E510FE3}" type="presOf" srcId="{D7773298-C852-8D4E-8EAD-B352FC5ECD4C}" destId="{AE49F271-3006-CE47-A85A-88FF4F6428F3}" srcOrd="0" destOrd="0" presId="urn:microsoft.com/office/officeart/2008/layout/HorizontalMultiLevelHierarchy"/>
    <dgm:cxn modelId="{E0AA88B4-8252-AA45-8550-B91D1449C663}" type="presOf" srcId="{6D3EC93D-10CC-0149-98DB-812C2406E465}" destId="{20538E4F-2E58-CE44-B795-714F9D563710}" srcOrd="0" destOrd="0" presId="urn:microsoft.com/office/officeart/2008/layout/HorizontalMultiLevelHierarchy"/>
    <dgm:cxn modelId="{170C9BB9-CA07-3C4D-981E-E7409A30CF4A}" type="presOf" srcId="{8A2E716A-3C1F-5944-B947-F40F61F2196B}" destId="{536A3230-7C24-624C-879C-B2DA438E76A5}" srcOrd="0" destOrd="0" presId="urn:microsoft.com/office/officeart/2008/layout/HorizontalMultiLevelHierarchy"/>
    <dgm:cxn modelId="{D70412D6-B977-1F4E-B914-4B6FD340349E}" srcId="{8A2E716A-3C1F-5944-B947-F40F61F2196B}" destId="{8A921D95-EDFE-6342-BFF1-EE6C2730C04C}" srcOrd="0" destOrd="0" parTransId="{D14C4235-BBDF-7841-8306-0301F4F1B1E6}" sibTransId="{7E1005CD-3B0C-BA4C-B83B-DFF423626BB4}"/>
    <dgm:cxn modelId="{5574CADA-2450-AD48-8AE8-515D736180A5}" srcId="{8A2E716A-3C1F-5944-B947-F40F61F2196B}" destId="{6D3EC93D-10CC-0149-98DB-812C2406E465}" srcOrd="1" destOrd="0" parTransId="{21FA3491-F01D-DD4C-883A-6DAF8375309C}" sibTransId="{F9BF3A15-89D7-9C4F-80E5-602894D514CB}"/>
    <dgm:cxn modelId="{FC0F44F1-070F-D642-94DF-7D30B37DF4BB}" type="presOf" srcId="{D14C4235-BBDF-7841-8306-0301F4F1B1E6}" destId="{E4702228-B523-9044-8DBF-A0130B1BBF43}" srcOrd="1" destOrd="0" presId="urn:microsoft.com/office/officeart/2008/layout/HorizontalMultiLevelHierarchy"/>
    <dgm:cxn modelId="{067AEC2C-26EC-AD44-AECA-89B3377BE50C}" type="presParOf" srcId="{AE49F271-3006-CE47-A85A-88FF4F6428F3}" destId="{A69A47AF-3E70-F74F-9471-092170A87602}" srcOrd="0" destOrd="0" presId="urn:microsoft.com/office/officeart/2008/layout/HorizontalMultiLevelHierarchy"/>
    <dgm:cxn modelId="{1DE24B73-0D0B-3144-8FB7-5EEA1F20AAA7}" type="presParOf" srcId="{A69A47AF-3E70-F74F-9471-092170A87602}" destId="{536A3230-7C24-624C-879C-B2DA438E76A5}" srcOrd="0" destOrd="0" presId="urn:microsoft.com/office/officeart/2008/layout/HorizontalMultiLevelHierarchy"/>
    <dgm:cxn modelId="{66913230-BF16-3147-A145-3DDDD1DBD592}" type="presParOf" srcId="{A69A47AF-3E70-F74F-9471-092170A87602}" destId="{F2855B3A-13CE-7348-B68B-02A5868CE1E5}" srcOrd="1" destOrd="0" presId="urn:microsoft.com/office/officeart/2008/layout/HorizontalMultiLevelHierarchy"/>
    <dgm:cxn modelId="{64CE8529-7F9E-C147-93C6-4A0BB0D9355A}" type="presParOf" srcId="{F2855B3A-13CE-7348-B68B-02A5868CE1E5}" destId="{13F73A36-424A-4142-A0E2-3AB4A1240F5A}" srcOrd="0" destOrd="0" presId="urn:microsoft.com/office/officeart/2008/layout/HorizontalMultiLevelHierarchy"/>
    <dgm:cxn modelId="{7F9378D0-A2E6-9848-AA05-21BF31B3AECA}" type="presParOf" srcId="{13F73A36-424A-4142-A0E2-3AB4A1240F5A}" destId="{E4702228-B523-9044-8DBF-A0130B1BBF43}" srcOrd="0" destOrd="0" presId="urn:microsoft.com/office/officeart/2008/layout/HorizontalMultiLevelHierarchy"/>
    <dgm:cxn modelId="{2D0D29DE-77C6-2649-BBB1-A0E0C5377B4F}" type="presParOf" srcId="{F2855B3A-13CE-7348-B68B-02A5868CE1E5}" destId="{3CE1F37C-EC2B-DD43-A210-7F29D29069C3}" srcOrd="1" destOrd="0" presId="urn:microsoft.com/office/officeart/2008/layout/HorizontalMultiLevelHierarchy"/>
    <dgm:cxn modelId="{810C4AE6-C962-2A46-A3D9-C2945CFA1372}" type="presParOf" srcId="{3CE1F37C-EC2B-DD43-A210-7F29D29069C3}" destId="{A39599B0-82A8-C141-A943-D5FDD95CC548}" srcOrd="0" destOrd="0" presId="urn:microsoft.com/office/officeart/2008/layout/HorizontalMultiLevelHierarchy"/>
    <dgm:cxn modelId="{ED49C6C2-FC70-9444-9421-F4E827C36CA1}" type="presParOf" srcId="{3CE1F37C-EC2B-DD43-A210-7F29D29069C3}" destId="{9A241BBD-1B2D-CB49-869D-60F95CB9B32D}" srcOrd="1" destOrd="0" presId="urn:microsoft.com/office/officeart/2008/layout/HorizontalMultiLevelHierarchy"/>
    <dgm:cxn modelId="{8DB42F2B-3FD4-0143-90BB-A0614C593F9C}" type="presParOf" srcId="{F2855B3A-13CE-7348-B68B-02A5868CE1E5}" destId="{CC09C189-30A2-AE4F-AD95-13653347D091}" srcOrd="2" destOrd="0" presId="urn:microsoft.com/office/officeart/2008/layout/HorizontalMultiLevelHierarchy"/>
    <dgm:cxn modelId="{761D9C1B-0197-8146-B32B-2A8BADE8DC26}" type="presParOf" srcId="{CC09C189-30A2-AE4F-AD95-13653347D091}" destId="{3093FBD7-D1D4-564D-B6EF-09FC13CBE3AB}" srcOrd="0" destOrd="0" presId="urn:microsoft.com/office/officeart/2008/layout/HorizontalMultiLevelHierarchy"/>
    <dgm:cxn modelId="{3752C3BB-CE99-1547-9C16-045E90805654}" type="presParOf" srcId="{F2855B3A-13CE-7348-B68B-02A5868CE1E5}" destId="{030975C3-8E8E-2746-A0FB-8D1DC8871147}" srcOrd="3" destOrd="0" presId="urn:microsoft.com/office/officeart/2008/layout/HorizontalMultiLevelHierarchy"/>
    <dgm:cxn modelId="{E1973A59-0FEF-344D-BC15-AC4BB537E61B}" type="presParOf" srcId="{030975C3-8E8E-2746-A0FB-8D1DC8871147}" destId="{20538E4F-2E58-CE44-B795-714F9D563710}" srcOrd="0" destOrd="0" presId="urn:microsoft.com/office/officeart/2008/layout/HorizontalMultiLevelHierarchy"/>
    <dgm:cxn modelId="{0BAB5FA1-0E4F-234F-88D8-237F62A8FC30}" type="presParOf" srcId="{030975C3-8E8E-2746-A0FB-8D1DC8871147}" destId="{AFC94C34-CD5E-DC4C-8D27-AFFEED3D1AA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B606F9-FAD9-9A4D-8E57-CC4614075D39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C7F2CA-A95C-7F40-ACC5-2FD14676254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l-GR" dirty="0"/>
            <a:t>Μεγάλη Πέμπτη</a:t>
          </a:r>
          <a:endParaRPr lang="en-US" dirty="0"/>
        </a:p>
      </dgm:t>
    </dgm:pt>
    <dgm:pt modelId="{701BFC6A-7080-0C43-AAE9-0F3E23FE0A60}" type="parTrans" cxnId="{4D13BE1E-8D5D-CD48-8107-35A7D199BADD}">
      <dgm:prSet/>
      <dgm:spPr/>
      <dgm:t>
        <a:bodyPr/>
        <a:lstStyle/>
        <a:p>
          <a:endParaRPr lang="en-US"/>
        </a:p>
      </dgm:t>
    </dgm:pt>
    <dgm:pt modelId="{C106F71F-5A3A-3842-A156-3409CE137213}" type="sibTrans" cxnId="{4D13BE1E-8D5D-CD48-8107-35A7D199BADD}">
      <dgm:prSet/>
      <dgm:spPr/>
      <dgm:t>
        <a:bodyPr/>
        <a:lstStyle/>
        <a:p>
          <a:endParaRPr lang="en-US"/>
        </a:p>
      </dgm:t>
    </dgm:pt>
    <dgm:pt modelId="{E863D56C-5BDD-484D-9192-E1551AE82F07}">
      <dgm:prSet phldrT="[Text]"/>
      <dgm:spPr>
        <a:solidFill>
          <a:srgbClr val="00B050"/>
        </a:solidFill>
      </dgm:spPr>
      <dgm:t>
        <a:bodyPr/>
        <a:lstStyle/>
        <a:p>
          <a:r>
            <a:rPr lang="el-GR" dirty="0"/>
            <a:t>βάψιμο των κόκκινων αυγών</a:t>
          </a:r>
          <a:endParaRPr lang="en-US" dirty="0"/>
        </a:p>
      </dgm:t>
    </dgm:pt>
    <dgm:pt modelId="{672C50BF-ADF9-2843-BABC-92A1DDDE7F6B}" type="parTrans" cxnId="{FC125FC4-7412-2744-A601-088191067772}">
      <dgm:prSet/>
      <dgm:spPr/>
      <dgm:t>
        <a:bodyPr/>
        <a:lstStyle/>
        <a:p>
          <a:endParaRPr lang="en-US"/>
        </a:p>
      </dgm:t>
    </dgm:pt>
    <dgm:pt modelId="{6CD58393-4419-0D4B-91B0-071CABEBC58F}" type="sibTrans" cxnId="{FC125FC4-7412-2744-A601-088191067772}">
      <dgm:prSet/>
      <dgm:spPr/>
      <dgm:t>
        <a:bodyPr/>
        <a:lstStyle/>
        <a:p>
          <a:endParaRPr lang="en-US"/>
        </a:p>
      </dgm:t>
    </dgm:pt>
    <dgm:pt modelId="{4DB67455-8F99-1D40-A88A-BF32A371E8FB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l-GR" dirty="0"/>
            <a:t>ζύμωμα τσουρεκιών</a:t>
          </a:r>
          <a:endParaRPr lang="en-US" dirty="0"/>
        </a:p>
      </dgm:t>
    </dgm:pt>
    <dgm:pt modelId="{A29BACAB-DA86-7748-8A70-9EA39EDBA791}" type="parTrans" cxnId="{B44699B2-8E86-0243-B79E-1989E03EBDE7}">
      <dgm:prSet/>
      <dgm:spPr/>
      <dgm:t>
        <a:bodyPr/>
        <a:lstStyle/>
        <a:p>
          <a:endParaRPr lang="en-US"/>
        </a:p>
      </dgm:t>
    </dgm:pt>
    <dgm:pt modelId="{B9F712FC-1BD7-434A-8839-2E7495902FE0}" type="sibTrans" cxnId="{B44699B2-8E86-0243-B79E-1989E03EBDE7}">
      <dgm:prSet/>
      <dgm:spPr/>
      <dgm:t>
        <a:bodyPr/>
        <a:lstStyle/>
        <a:p>
          <a:endParaRPr lang="en-US"/>
        </a:p>
      </dgm:t>
    </dgm:pt>
    <dgm:pt modelId="{1452E89A-2DE9-E347-90ED-05850F3DD13C}" type="pres">
      <dgm:prSet presAssocID="{E3B606F9-FAD9-9A4D-8E57-CC4614075D3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3927096-D7AF-EF4B-B9DD-FA09DB57A93C}" type="pres">
      <dgm:prSet presAssocID="{F9C7F2CA-A95C-7F40-ACC5-2FD14676254A}" presName="root1" presStyleCnt="0"/>
      <dgm:spPr/>
    </dgm:pt>
    <dgm:pt modelId="{4DA70FB5-F8EC-684A-83B0-7F9C07BD7038}" type="pres">
      <dgm:prSet presAssocID="{F9C7F2CA-A95C-7F40-ACC5-2FD14676254A}" presName="LevelOneTextNode" presStyleLbl="node0" presStyleIdx="0" presStyleCnt="1">
        <dgm:presLayoutVars>
          <dgm:chPref val="3"/>
        </dgm:presLayoutVars>
      </dgm:prSet>
      <dgm:spPr/>
    </dgm:pt>
    <dgm:pt modelId="{68CFBE84-CAD6-7F46-B550-B9571CED1F02}" type="pres">
      <dgm:prSet presAssocID="{F9C7F2CA-A95C-7F40-ACC5-2FD14676254A}" presName="level2hierChild" presStyleCnt="0"/>
      <dgm:spPr/>
    </dgm:pt>
    <dgm:pt modelId="{B2FF7C4F-79E7-934D-B370-CE4C7C55774E}" type="pres">
      <dgm:prSet presAssocID="{672C50BF-ADF9-2843-BABC-92A1DDDE7F6B}" presName="conn2-1" presStyleLbl="parChTrans1D2" presStyleIdx="0" presStyleCnt="2"/>
      <dgm:spPr/>
    </dgm:pt>
    <dgm:pt modelId="{CC45689A-374D-2A4E-B26A-E56AC363C9D9}" type="pres">
      <dgm:prSet presAssocID="{672C50BF-ADF9-2843-BABC-92A1DDDE7F6B}" presName="connTx" presStyleLbl="parChTrans1D2" presStyleIdx="0" presStyleCnt="2"/>
      <dgm:spPr/>
    </dgm:pt>
    <dgm:pt modelId="{A90B40A1-DF5C-BF4B-BBA1-C001E84EE712}" type="pres">
      <dgm:prSet presAssocID="{E863D56C-5BDD-484D-9192-E1551AE82F07}" presName="root2" presStyleCnt="0"/>
      <dgm:spPr/>
    </dgm:pt>
    <dgm:pt modelId="{B64263E5-A95D-C44C-A8B5-753743D2204C}" type="pres">
      <dgm:prSet presAssocID="{E863D56C-5BDD-484D-9192-E1551AE82F07}" presName="LevelTwoTextNode" presStyleLbl="node2" presStyleIdx="0" presStyleCnt="2">
        <dgm:presLayoutVars>
          <dgm:chPref val="3"/>
        </dgm:presLayoutVars>
      </dgm:prSet>
      <dgm:spPr/>
    </dgm:pt>
    <dgm:pt modelId="{12E51C13-3A68-B946-A022-5D2269991CA5}" type="pres">
      <dgm:prSet presAssocID="{E863D56C-5BDD-484D-9192-E1551AE82F07}" presName="level3hierChild" presStyleCnt="0"/>
      <dgm:spPr/>
    </dgm:pt>
    <dgm:pt modelId="{DBDD664A-473F-464D-81FA-CC53482A309C}" type="pres">
      <dgm:prSet presAssocID="{A29BACAB-DA86-7748-8A70-9EA39EDBA791}" presName="conn2-1" presStyleLbl="parChTrans1D2" presStyleIdx="1" presStyleCnt="2"/>
      <dgm:spPr/>
    </dgm:pt>
    <dgm:pt modelId="{8A8EE9FA-0954-444C-AEEB-4A4040E5692C}" type="pres">
      <dgm:prSet presAssocID="{A29BACAB-DA86-7748-8A70-9EA39EDBA791}" presName="connTx" presStyleLbl="parChTrans1D2" presStyleIdx="1" presStyleCnt="2"/>
      <dgm:spPr/>
    </dgm:pt>
    <dgm:pt modelId="{61C038BF-92C9-714E-A51F-3E7055D2C87D}" type="pres">
      <dgm:prSet presAssocID="{4DB67455-8F99-1D40-A88A-BF32A371E8FB}" presName="root2" presStyleCnt="0"/>
      <dgm:spPr/>
    </dgm:pt>
    <dgm:pt modelId="{13186EE9-BC1C-D645-BAD9-CDFDDAB82E53}" type="pres">
      <dgm:prSet presAssocID="{4DB67455-8F99-1D40-A88A-BF32A371E8FB}" presName="LevelTwoTextNode" presStyleLbl="node2" presStyleIdx="1" presStyleCnt="2">
        <dgm:presLayoutVars>
          <dgm:chPref val="3"/>
        </dgm:presLayoutVars>
      </dgm:prSet>
      <dgm:spPr/>
    </dgm:pt>
    <dgm:pt modelId="{1D359067-59BF-BD4E-B402-6A0979E0C440}" type="pres">
      <dgm:prSet presAssocID="{4DB67455-8F99-1D40-A88A-BF32A371E8FB}" presName="level3hierChild" presStyleCnt="0"/>
      <dgm:spPr/>
    </dgm:pt>
  </dgm:ptLst>
  <dgm:cxnLst>
    <dgm:cxn modelId="{4D13BE1E-8D5D-CD48-8107-35A7D199BADD}" srcId="{E3B606F9-FAD9-9A4D-8E57-CC4614075D39}" destId="{F9C7F2CA-A95C-7F40-ACC5-2FD14676254A}" srcOrd="0" destOrd="0" parTransId="{701BFC6A-7080-0C43-AAE9-0F3E23FE0A60}" sibTransId="{C106F71F-5A3A-3842-A156-3409CE137213}"/>
    <dgm:cxn modelId="{559D1043-AAE0-664F-AE9A-5C21C48753E4}" type="presOf" srcId="{672C50BF-ADF9-2843-BABC-92A1DDDE7F6B}" destId="{CC45689A-374D-2A4E-B26A-E56AC363C9D9}" srcOrd="1" destOrd="0" presId="urn:microsoft.com/office/officeart/2008/layout/HorizontalMultiLevelHierarchy"/>
    <dgm:cxn modelId="{48E79B45-1C7B-CB4A-9F63-9CBD28E6AE80}" type="presOf" srcId="{4DB67455-8F99-1D40-A88A-BF32A371E8FB}" destId="{13186EE9-BC1C-D645-BAD9-CDFDDAB82E53}" srcOrd="0" destOrd="0" presId="urn:microsoft.com/office/officeart/2008/layout/HorizontalMultiLevelHierarchy"/>
    <dgm:cxn modelId="{40BAF950-4DDA-AC4A-9191-86321EEF609E}" type="presOf" srcId="{A29BACAB-DA86-7748-8A70-9EA39EDBA791}" destId="{DBDD664A-473F-464D-81FA-CC53482A309C}" srcOrd="0" destOrd="0" presId="urn:microsoft.com/office/officeart/2008/layout/HorizontalMultiLevelHierarchy"/>
    <dgm:cxn modelId="{4F4CFE7A-560A-EA47-B610-5469E4CA9CF5}" type="presOf" srcId="{F9C7F2CA-A95C-7F40-ACC5-2FD14676254A}" destId="{4DA70FB5-F8EC-684A-83B0-7F9C07BD7038}" srcOrd="0" destOrd="0" presId="urn:microsoft.com/office/officeart/2008/layout/HorizontalMultiLevelHierarchy"/>
    <dgm:cxn modelId="{BFF24783-C58C-C148-A31F-6F6B8C017B32}" type="presOf" srcId="{E863D56C-5BDD-484D-9192-E1551AE82F07}" destId="{B64263E5-A95D-C44C-A8B5-753743D2204C}" srcOrd="0" destOrd="0" presId="urn:microsoft.com/office/officeart/2008/layout/HorizontalMultiLevelHierarchy"/>
    <dgm:cxn modelId="{B44699B2-8E86-0243-B79E-1989E03EBDE7}" srcId="{F9C7F2CA-A95C-7F40-ACC5-2FD14676254A}" destId="{4DB67455-8F99-1D40-A88A-BF32A371E8FB}" srcOrd="1" destOrd="0" parTransId="{A29BACAB-DA86-7748-8A70-9EA39EDBA791}" sibTransId="{B9F712FC-1BD7-434A-8839-2E7495902FE0}"/>
    <dgm:cxn modelId="{2A8151BE-B6A5-504A-B09E-773805E0702D}" type="presOf" srcId="{672C50BF-ADF9-2843-BABC-92A1DDDE7F6B}" destId="{B2FF7C4F-79E7-934D-B370-CE4C7C55774E}" srcOrd="0" destOrd="0" presId="urn:microsoft.com/office/officeart/2008/layout/HorizontalMultiLevelHierarchy"/>
    <dgm:cxn modelId="{FC125FC4-7412-2744-A601-088191067772}" srcId="{F9C7F2CA-A95C-7F40-ACC5-2FD14676254A}" destId="{E863D56C-5BDD-484D-9192-E1551AE82F07}" srcOrd="0" destOrd="0" parTransId="{672C50BF-ADF9-2843-BABC-92A1DDDE7F6B}" sibTransId="{6CD58393-4419-0D4B-91B0-071CABEBC58F}"/>
    <dgm:cxn modelId="{51C8BFF2-8DC6-D747-A217-226170BED8A8}" type="presOf" srcId="{A29BACAB-DA86-7748-8A70-9EA39EDBA791}" destId="{8A8EE9FA-0954-444C-AEEB-4A4040E5692C}" srcOrd="1" destOrd="0" presId="urn:microsoft.com/office/officeart/2008/layout/HorizontalMultiLevelHierarchy"/>
    <dgm:cxn modelId="{AE7A19F5-06C2-054B-AFB1-94634FCFC491}" type="presOf" srcId="{E3B606F9-FAD9-9A4D-8E57-CC4614075D39}" destId="{1452E89A-2DE9-E347-90ED-05850F3DD13C}" srcOrd="0" destOrd="0" presId="urn:microsoft.com/office/officeart/2008/layout/HorizontalMultiLevelHierarchy"/>
    <dgm:cxn modelId="{1F6113B8-0A37-C346-B5BB-C84442C4BBCD}" type="presParOf" srcId="{1452E89A-2DE9-E347-90ED-05850F3DD13C}" destId="{C3927096-D7AF-EF4B-B9DD-FA09DB57A93C}" srcOrd="0" destOrd="0" presId="urn:microsoft.com/office/officeart/2008/layout/HorizontalMultiLevelHierarchy"/>
    <dgm:cxn modelId="{3B03E6F5-A452-4E41-9AD9-99D6DAAE75E6}" type="presParOf" srcId="{C3927096-D7AF-EF4B-B9DD-FA09DB57A93C}" destId="{4DA70FB5-F8EC-684A-83B0-7F9C07BD7038}" srcOrd="0" destOrd="0" presId="urn:microsoft.com/office/officeart/2008/layout/HorizontalMultiLevelHierarchy"/>
    <dgm:cxn modelId="{6288392C-2FC7-0D4B-8739-F203814BB35D}" type="presParOf" srcId="{C3927096-D7AF-EF4B-B9DD-FA09DB57A93C}" destId="{68CFBE84-CAD6-7F46-B550-B9571CED1F02}" srcOrd="1" destOrd="0" presId="urn:microsoft.com/office/officeart/2008/layout/HorizontalMultiLevelHierarchy"/>
    <dgm:cxn modelId="{E581E478-A48D-8147-A8CC-EEB9791B0EF0}" type="presParOf" srcId="{68CFBE84-CAD6-7F46-B550-B9571CED1F02}" destId="{B2FF7C4F-79E7-934D-B370-CE4C7C55774E}" srcOrd="0" destOrd="0" presId="urn:microsoft.com/office/officeart/2008/layout/HorizontalMultiLevelHierarchy"/>
    <dgm:cxn modelId="{81271081-0AFF-9F40-B8B6-873F7F37B69A}" type="presParOf" srcId="{B2FF7C4F-79E7-934D-B370-CE4C7C55774E}" destId="{CC45689A-374D-2A4E-B26A-E56AC363C9D9}" srcOrd="0" destOrd="0" presId="urn:microsoft.com/office/officeart/2008/layout/HorizontalMultiLevelHierarchy"/>
    <dgm:cxn modelId="{69C0971B-0F46-A84B-B6D1-C0EEDC0276AA}" type="presParOf" srcId="{68CFBE84-CAD6-7F46-B550-B9571CED1F02}" destId="{A90B40A1-DF5C-BF4B-BBA1-C001E84EE712}" srcOrd="1" destOrd="0" presId="urn:microsoft.com/office/officeart/2008/layout/HorizontalMultiLevelHierarchy"/>
    <dgm:cxn modelId="{F69DCBFC-73FD-6F4E-9C14-3B361433944E}" type="presParOf" srcId="{A90B40A1-DF5C-BF4B-BBA1-C001E84EE712}" destId="{B64263E5-A95D-C44C-A8B5-753743D2204C}" srcOrd="0" destOrd="0" presId="urn:microsoft.com/office/officeart/2008/layout/HorizontalMultiLevelHierarchy"/>
    <dgm:cxn modelId="{73C9D4A1-CC59-3E40-B744-B5BC138B9B5C}" type="presParOf" srcId="{A90B40A1-DF5C-BF4B-BBA1-C001E84EE712}" destId="{12E51C13-3A68-B946-A022-5D2269991CA5}" srcOrd="1" destOrd="0" presId="urn:microsoft.com/office/officeart/2008/layout/HorizontalMultiLevelHierarchy"/>
    <dgm:cxn modelId="{FDAA2FC1-C101-F74B-ABFC-2432DDF54323}" type="presParOf" srcId="{68CFBE84-CAD6-7F46-B550-B9571CED1F02}" destId="{DBDD664A-473F-464D-81FA-CC53482A309C}" srcOrd="2" destOrd="0" presId="urn:microsoft.com/office/officeart/2008/layout/HorizontalMultiLevelHierarchy"/>
    <dgm:cxn modelId="{9E91AB46-9832-8B42-8C95-C5FBF5B5BECD}" type="presParOf" srcId="{DBDD664A-473F-464D-81FA-CC53482A309C}" destId="{8A8EE9FA-0954-444C-AEEB-4A4040E5692C}" srcOrd="0" destOrd="0" presId="urn:microsoft.com/office/officeart/2008/layout/HorizontalMultiLevelHierarchy"/>
    <dgm:cxn modelId="{05D73EBE-3695-1543-9FEE-F50816B2CAD3}" type="presParOf" srcId="{68CFBE84-CAD6-7F46-B550-B9571CED1F02}" destId="{61C038BF-92C9-714E-A51F-3E7055D2C87D}" srcOrd="3" destOrd="0" presId="urn:microsoft.com/office/officeart/2008/layout/HorizontalMultiLevelHierarchy"/>
    <dgm:cxn modelId="{38AC9658-7330-A540-B67C-05EF9688B083}" type="presParOf" srcId="{61C038BF-92C9-714E-A51F-3E7055D2C87D}" destId="{13186EE9-BC1C-D645-BAD9-CDFDDAB82E53}" srcOrd="0" destOrd="0" presId="urn:microsoft.com/office/officeart/2008/layout/HorizontalMultiLevelHierarchy"/>
    <dgm:cxn modelId="{6C13A656-9297-5B45-81D5-80043007F96F}" type="presParOf" srcId="{61C038BF-92C9-714E-A51F-3E7055D2C87D}" destId="{1D359067-59BF-BD4E-B402-6A0979E0C44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751AC5-AF4F-3F4E-AF09-6A010FBFC7B7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DC2C46-29D8-804A-A11F-B6929EFA88B5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l-GR" dirty="0"/>
            <a:t>Μεγάλη Παρασκευή</a:t>
          </a:r>
          <a:endParaRPr lang="en-US" dirty="0"/>
        </a:p>
      </dgm:t>
    </dgm:pt>
    <dgm:pt modelId="{4E13AC9D-F3F3-9F4E-BD5E-682676E9FDF4}" type="parTrans" cxnId="{8C4D8216-C8F0-654C-B7CC-793EBC5AED14}">
      <dgm:prSet/>
      <dgm:spPr/>
      <dgm:t>
        <a:bodyPr/>
        <a:lstStyle/>
        <a:p>
          <a:endParaRPr lang="en-US"/>
        </a:p>
      </dgm:t>
    </dgm:pt>
    <dgm:pt modelId="{F48BBC18-9F28-B440-B5B9-922A66288402}" type="sibTrans" cxnId="{8C4D8216-C8F0-654C-B7CC-793EBC5AED14}">
      <dgm:prSet/>
      <dgm:spPr/>
      <dgm:t>
        <a:bodyPr/>
        <a:lstStyle/>
        <a:p>
          <a:endParaRPr lang="en-US"/>
        </a:p>
      </dgm:t>
    </dgm:pt>
    <dgm:pt modelId="{BD89331F-CC10-A44D-838B-0A81B4C2D311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l-GR" dirty="0"/>
            <a:t>το βράδυ τελείται η περιφορά του Επιταφίου </a:t>
          </a:r>
          <a:endParaRPr lang="en-US" dirty="0"/>
        </a:p>
      </dgm:t>
    </dgm:pt>
    <dgm:pt modelId="{4A79918B-D0C9-0949-8650-2A7F0996976D}" type="parTrans" cxnId="{216786A0-D26B-E348-ABB3-465872F178CC}">
      <dgm:prSet/>
      <dgm:spPr/>
      <dgm:t>
        <a:bodyPr/>
        <a:lstStyle/>
        <a:p>
          <a:endParaRPr lang="en-US"/>
        </a:p>
      </dgm:t>
    </dgm:pt>
    <dgm:pt modelId="{16B1CE61-40B3-4A46-80DC-BE8D62B9CDEC}" type="sibTrans" cxnId="{216786A0-D26B-E348-ABB3-465872F178CC}">
      <dgm:prSet/>
      <dgm:spPr/>
      <dgm:t>
        <a:bodyPr/>
        <a:lstStyle/>
        <a:p>
          <a:endParaRPr lang="en-US"/>
        </a:p>
      </dgm:t>
    </dgm:pt>
    <dgm:pt modelId="{3269D2ED-E6F2-1E44-8818-0D0989E7B427}">
      <dgm:prSet phldrT="[Text]"/>
      <dgm:spPr/>
      <dgm:t>
        <a:bodyPr/>
        <a:lstStyle/>
        <a:p>
          <a:r>
            <a:rPr lang="el-GR" dirty="0"/>
            <a:t>νηστεία, απαγορεύεται ακόμα και το λάδι, ενώ το έθιμο απαγορεύει κάθε εργασία </a:t>
          </a:r>
          <a:endParaRPr lang="en-US" dirty="0"/>
        </a:p>
      </dgm:t>
    </dgm:pt>
    <dgm:pt modelId="{DEBDBA62-1834-904D-A975-515996A384F2}" type="parTrans" cxnId="{F0EBF8EA-DE9D-3449-B836-B625F2D556F9}">
      <dgm:prSet/>
      <dgm:spPr/>
      <dgm:t>
        <a:bodyPr/>
        <a:lstStyle/>
        <a:p>
          <a:endParaRPr lang="en-US"/>
        </a:p>
      </dgm:t>
    </dgm:pt>
    <dgm:pt modelId="{ADE08B06-B497-BF48-9D74-D8C1D6F8145B}" type="sibTrans" cxnId="{F0EBF8EA-DE9D-3449-B836-B625F2D556F9}">
      <dgm:prSet/>
      <dgm:spPr/>
      <dgm:t>
        <a:bodyPr/>
        <a:lstStyle/>
        <a:p>
          <a:endParaRPr lang="en-US"/>
        </a:p>
      </dgm:t>
    </dgm:pt>
    <dgm:pt modelId="{FC678BF5-8718-1D43-A17C-1F27140DC0F0}" type="pres">
      <dgm:prSet presAssocID="{32751AC5-AF4F-3F4E-AF09-6A010FBFC7B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3226799-4CFC-114C-9D3F-BA22C7091BE3}" type="pres">
      <dgm:prSet presAssocID="{74DC2C46-29D8-804A-A11F-B6929EFA88B5}" presName="root1" presStyleCnt="0"/>
      <dgm:spPr/>
    </dgm:pt>
    <dgm:pt modelId="{F36F4524-6A26-3545-8CD5-27A6E37D4CB7}" type="pres">
      <dgm:prSet presAssocID="{74DC2C46-29D8-804A-A11F-B6929EFA88B5}" presName="LevelOneTextNode" presStyleLbl="node0" presStyleIdx="0" presStyleCnt="1">
        <dgm:presLayoutVars>
          <dgm:chPref val="3"/>
        </dgm:presLayoutVars>
      </dgm:prSet>
      <dgm:spPr/>
    </dgm:pt>
    <dgm:pt modelId="{E0CE299E-F584-B745-97EA-BE5D06818DBA}" type="pres">
      <dgm:prSet presAssocID="{74DC2C46-29D8-804A-A11F-B6929EFA88B5}" presName="level2hierChild" presStyleCnt="0"/>
      <dgm:spPr/>
    </dgm:pt>
    <dgm:pt modelId="{CD9EC051-836F-5946-8B55-2A4ECC2686C0}" type="pres">
      <dgm:prSet presAssocID="{4A79918B-D0C9-0949-8650-2A7F0996976D}" presName="conn2-1" presStyleLbl="parChTrans1D2" presStyleIdx="0" presStyleCnt="2"/>
      <dgm:spPr/>
    </dgm:pt>
    <dgm:pt modelId="{6ED878CB-8431-FF4C-9D1B-57C4A8BA6A40}" type="pres">
      <dgm:prSet presAssocID="{4A79918B-D0C9-0949-8650-2A7F0996976D}" presName="connTx" presStyleLbl="parChTrans1D2" presStyleIdx="0" presStyleCnt="2"/>
      <dgm:spPr/>
    </dgm:pt>
    <dgm:pt modelId="{1F22F551-6300-8A44-9864-ED0C6D9401E8}" type="pres">
      <dgm:prSet presAssocID="{BD89331F-CC10-A44D-838B-0A81B4C2D311}" presName="root2" presStyleCnt="0"/>
      <dgm:spPr/>
    </dgm:pt>
    <dgm:pt modelId="{1DCAB835-2C1B-5D4B-ABA8-3C2EC8E957C3}" type="pres">
      <dgm:prSet presAssocID="{BD89331F-CC10-A44D-838B-0A81B4C2D311}" presName="LevelTwoTextNode" presStyleLbl="node2" presStyleIdx="0" presStyleCnt="2">
        <dgm:presLayoutVars>
          <dgm:chPref val="3"/>
        </dgm:presLayoutVars>
      </dgm:prSet>
      <dgm:spPr/>
    </dgm:pt>
    <dgm:pt modelId="{8DA992A1-3370-2147-99F2-2E9DE7164A8A}" type="pres">
      <dgm:prSet presAssocID="{BD89331F-CC10-A44D-838B-0A81B4C2D311}" presName="level3hierChild" presStyleCnt="0"/>
      <dgm:spPr/>
    </dgm:pt>
    <dgm:pt modelId="{5C6E838A-DB92-9541-9E63-86EA31DAF472}" type="pres">
      <dgm:prSet presAssocID="{DEBDBA62-1834-904D-A975-515996A384F2}" presName="conn2-1" presStyleLbl="parChTrans1D2" presStyleIdx="1" presStyleCnt="2"/>
      <dgm:spPr/>
    </dgm:pt>
    <dgm:pt modelId="{15AA6115-DDC7-894D-AF9E-02C8D8D62B97}" type="pres">
      <dgm:prSet presAssocID="{DEBDBA62-1834-904D-A975-515996A384F2}" presName="connTx" presStyleLbl="parChTrans1D2" presStyleIdx="1" presStyleCnt="2"/>
      <dgm:spPr/>
    </dgm:pt>
    <dgm:pt modelId="{437CBEE3-A9EA-9147-93B8-AA06B8167D47}" type="pres">
      <dgm:prSet presAssocID="{3269D2ED-E6F2-1E44-8818-0D0989E7B427}" presName="root2" presStyleCnt="0"/>
      <dgm:spPr/>
    </dgm:pt>
    <dgm:pt modelId="{5742F6EE-EC93-F64D-BD22-FBA8349BC26F}" type="pres">
      <dgm:prSet presAssocID="{3269D2ED-E6F2-1E44-8818-0D0989E7B427}" presName="LevelTwoTextNode" presStyleLbl="node2" presStyleIdx="1" presStyleCnt="2">
        <dgm:presLayoutVars>
          <dgm:chPref val="3"/>
        </dgm:presLayoutVars>
      </dgm:prSet>
      <dgm:spPr/>
    </dgm:pt>
    <dgm:pt modelId="{0787FD3B-A758-4349-BACA-BDAD62B5684C}" type="pres">
      <dgm:prSet presAssocID="{3269D2ED-E6F2-1E44-8818-0D0989E7B427}" presName="level3hierChild" presStyleCnt="0"/>
      <dgm:spPr/>
    </dgm:pt>
  </dgm:ptLst>
  <dgm:cxnLst>
    <dgm:cxn modelId="{70752712-6C30-CD40-91A8-5350642EA607}" type="presOf" srcId="{74DC2C46-29D8-804A-A11F-B6929EFA88B5}" destId="{F36F4524-6A26-3545-8CD5-27A6E37D4CB7}" srcOrd="0" destOrd="0" presId="urn:microsoft.com/office/officeart/2008/layout/HorizontalMultiLevelHierarchy"/>
    <dgm:cxn modelId="{F6FA6312-F94D-824C-9293-B0A5423F115C}" type="presOf" srcId="{4A79918B-D0C9-0949-8650-2A7F0996976D}" destId="{CD9EC051-836F-5946-8B55-2A4ECC2686C0}" srcOrd="0" destOrd="0" presId="urn:microsoft.com/office/officeart/2008/layout/HorizontalMultiLevelHierarchy"/>
    <dgm:cxn modelId="{8C4D8216-C8F0-654C-B7CC-793EBC5AED14}" srcId="{32751AC5-AF4F-3F4E-AF09-6A010FBFC7B7}" destId="{74DC2C46-29D8-804A-A11F-B6929EFA88B5}" srcOrd="0" destOrd="0" parTransId="{4E13AC9D-F3F3-9F4E-BD5E-682676E9FDF4}" sibTransId="{F48BBC18-9F28-B440-B5B9-922A66288402}"/>
    <dgm:cxn modelId="{0DAC3833-A280-BF4C-8B0C-1B656147E0C5}" type="presOf" srcId="{DEBDBA62-1834-904D-A975-515996A384F2}" destId="{15AA6115-DDC7-894D-AF9E-02C8D8D62B97}" srcOrd="1" destOrd="0" presId="urn:microsoft.com/office/officeart/2008/layout/HorizontalMultiLevelHierarchy"/>
    <dgm:cxn modelId="{3C395E5C-AC6E-3441-B1EB-E0505FF0EF2E}" type="presOf" srcId="{BD89331F-CC10-A44D-838B-0A81B4C2D311}" destId="{1DCAB835-2C1B-5D4B-ABA8-3C2EC8E957C3}" srcOrd="0" destOrd="0" presId="urn:microsoft.com/office/officeart/2008/layout/HorizontalMultiLevelHierarchy"/>
    <dgm:cxn modelId="{F95BAA84-D74F-AB4A-A695-EE5CEDC29133}" type="presOf" srcId="{32751AC5-AF4F-3F4E-AF09-6A010FBFC7B7}" destId="{FC678BF5-8718-1D43-A17C-1F27140DC0F0}" srcOrd="0" destOrd="0" presId="urn:microsoft.com/office/officeart/2008/layout/HorizontalMultiLevelHierarchy"/>
    <dgm:cxn modelId="{36601085-CF73-4548-B2D6-7E8FA88DA10E}" type="presOf" srcId="{4A79918B-D0C9-0949-8650-2A7F0996976D}" destId="{6ED878CB-8431-FF4C-9D1B-57C4A8BA6A40}" srcOrd="1" destOrd="0" presId="urn:microsoft.com/office/officeart/2008/layout/HorizontalMultiLevelHierarchy"/>
    <dgm:cxn modelId="{216786A0-D26B-E348-ABB3-465872F178CC}" srcId="{74DC2C46-29D8-804A-A11F-B6929EFA88B5}" destId="{BD89331F-CC10-A44D-838B-0A81B4C2D311}" srcOrd="0" destOrd="0" parTransId="{4A79918B-D0C9-0949-8650-2A7F0996976D}" sibTransId="{16B1CE61-40B3-4A46-80DC-BE8D62B9CDEC}"/>
    <dgm:cxn modelId="{5ED739D1-AD4A-734D-8302-57E03834EC5B}" type="presOf" srcId="{DEBDBA62-1834-904D-A975-515996A384F2}" destId="{5C6E838A-DB92-9541-9E63-86EA31DAF472}" srcOrd="0" destOrd="0" presId="urn:microsoft.com/office/officeart/2008/layout/HorizontalMultiLevelHierarchy"/>
    <dgm:cxn modelId="{C17E92D2-EB04-3D43-9FD6-1AD951DE004A}" type="presOf" srcId="{3269D2ED-E6F2-1E44-8818-0D0989E7B427}" destId="{5742F6EE-EC93-F64D-BD22-FBA8349BC26F}" srcOrd="0" destOrd="0" presId="urn:microsoft.com/office/officeart/2008/layout/HorizontalMultiLevelHierarchy"/>
    <dgm:cxn modelId="{F0EBF8EA-DE9D-3449-B836-B625F2D556F9}" srcId="{74DC2C46-29D8-804A-A11F-B6929EFA88B5}" destId="{3269D2ED-E6F2-1E44-8818-0D0989E7B427}" srcOrd="1" destOrd="0" parTransId="{DEBDBA62-1834-904D-A975-515996A384F2}" sibTransId="{ADE08B06-B497-BF48-9D74-D8C1D6F8145B}"/>
    <dgm:cxn modelId="{14F5ED7A-D13B-E14A-9F49-395953E2B154}" type="presParOf" srcId="{FC678BF5-8718-1D43-A17C-1F27140DC0F0}" destId="{E3226799-4CFC-114C-9D3F-BA22C7091BE3}" srcOrd="0" destOrd="0" presId="urn:microsoft.com/office/officeart/2008/layout/HorizontalMultiLevelHierarchy"/>
    <dgm:cxn modelId="{954D1BAC-15D9-704C-8BEC-CD7583C188EC}" type="presParOf" srcId="{E3226799-4CFC-114C-9D3F-BA22C7091BE3}" destId="{F36F4524-6A26-3545-8CD5-27A6E37D4CB7}" srcOrd="0" destOrd="0" presId="urn:microsoft.com/office/officeart/2008/layout/HorizontalMultiLevelHierarchy"/>
    <dgm:cxn modelId="{FAA8F2C9-E266-B748-B40B-908B4572C8B3}" type="presParOf" srcId="{E3226799-4CFC-114C-9D3F-BA22C7091BE3}" destId="{E0CE299E-F584-B745-97EA-BE5D06818DBA}" srcOrd="1" destOrd="0" presId="urn:microsoft.com/office/officeart/2008/layout/HorizontalMultiLevelHierarchy"/>
    <dgm:cxn modelId="{607B78CF-5366-684D-8443-ED028F0CCA03}" type="presParOf" srcId="{E0CE299E-F584-B745-97EA-BE5D06818DBA}" destId="{CD9EC051-836F-5946-8B55-2A4ECC2686C0}" srcOrd="0" destOrd="0" presId="urn:microsoft.com/office/officeart/2008/layout/HorizontalMultiLevelHierarchy"/>
    <dgm:cxn modelId="{9B4019C0-72A2-424E-A437-9D738141A4E5}" type="presParOf" srcId="{CD9EC051-836F-5946-8B55-2A4ECC2686C0}" destId="{6ED878CB-8431-FF4C-9D1B-57C4A8BA6A40}" srcOrd="0" destOrd="0" presId="urn:microsoft.com/office/officeart/2008/layout/HorizontalMultiLevelHierarchy"/>
    <dgm:cxn modelId="{0CA97A1B-9F69-C04A-B93D-6EFDE4279966}" type="presParOf" srcId="{E0CE299E-F584-B745-97EA-BE5D06818DBA}" destId="{1F22F551-6300-8A44-9864-ED0C6D9401E8}" srcOrd="1" destOrd="0" presId="urn:microsoft.com/office/officeart/2008/layout/HorizontalMultiLevelHierarchy"/>
    <dgm:cxn modelId="{53A1117C-6E75-584F-96F3-D21534A5FF49}" type="presParOf" srcId="{1F22F551-6300-8A44-9864-ED0C6D9401E8}" destId="{1DCAB835-2C1B-5D4B-ABA8-3C2EC8E957C3}" srcOrd="0" destOrd="0" presId="urn:microsoft.com/office/officeart/2008/layout/HorizontalMultiLevelHierarchy"/>
    <dgm:cxn modelId="{70F8AC54-FD11-B342-AACF-0CE357CC31F7}" type="presParOf" srcId="{1F22F551-6300-8A44-9864-ED0C6D9401E8}" destId="{8DA992A1-3370-2147-99F2-2E9DE7164A8A}" srcOrd="1" destOrd="0" presId="urn:microsoft.com/office/officeart/2008/layout/HorizontalMultiLevelHierarchy"/>
    <dgm:cxn modelId="{7F016F3C-A291-8C41-9A36-E41525AB04D3}" type="presParOf" srcId="{E0CE299E-F584-B745-97EA-BE5D06818DBA}" destId="{5C6E838A-DB92-9541-9E63-86EA31DAF472}" srcOrd="2" destOrd="0" presId="urn:microsoft.com/office/officeart/2008/layout/HorizontalMultiLevelHierarchy"/>
    <dgm:cxn modelId="{CB36E3EC-5AFB-7841-84DC-266E7CA47FBF}" type="presParOf" srcId="{5C6E838A-DB92-9541-9E63-86EA31DAF472}" destId="{15AA6115-DDC7-894D-AF9E-02C8D8D62B97}" srcOrd="0" destOrd="0" presId="urn:microsoft.com/office/officeart/2008/layout/HorizontalMultiLevelHierarchy"/>
    <dgm:cxn modelId="{F295E53C-D0AA-1E44-89CB-C49A43E6BAB0}" type="presParOf" srcId="{E0CE299E-F584-B745-97EA-BE5D06818DBA}" destId="{437CBEE3-A9EA-9147-93B8-AA06B8167D47}" srcOrd="3" destOrd="0" presId="urn:microsoft.com/office/officeart/2008/layout/HorizontalMultiLevelHierarchy"/>
    <dgm:cxn modelId="{E17CFE2E-061A-4A40-9231-76FB9DAF6F49}" type="presParOf" srcId="{437CBEE3-A9EA-9147-93B8-AA06B8167D47}" destId="{5742F6EE-EC93-F64D-BD22-FBA8349BC26F}" srcOrd="0" destOrd="0" presId="urn:microsoft.com/office/officeart/2008/layout/HorizontalMultiLevelHierarchy"/>
    <dgm:cxn modelId="{C636667A-457F-0C47-91E7-722F90AF4FEE}" type="presParOf" srcId="{437CBEE3-A9EA-9147-93B8-AA06B8167D47}" destId="{0787FD3B-A758-4349-BACA-BDAD62B5684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119512-72C2-B140-A05C-E2247C0687E1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19CF32-F4CA-D04E-BE8E-8AEE2C990C6C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l-GR" dirty="0"/>
            <a:t>Μεγάλο Σάββατο</a:t>
          </a:r>
          <a:endParaRPr lang="en-US" dirty="0"/>
        </a:p>
      </dgm:t>
    </dgm:pt>
    <dgm:pt modelId="{5A23E859-266F-DD4B-B435-5D74A7A2720A}" type="parTrans" cxnId="{A6470835-7298-6546-8C8F-9A7A24CE0D65}">
      <dgm:prSet/>
      <dgm:spPr/>
      <dgm:t>
        <a:bodyPr/>
        <a:lstStyle/>
        <a:p>
          <a:endParaRPr lang="en-US"/>
        </a:p>
      </dgm:t>
    </dgm:pt>
    <dgm:pt modelId="{926C0F6E-A0EE-344D-ADBC-946668394ECA}" type="sibTrans" cxnId="{A6470835-7298-6546-8C8F-9A7A24CE0D65}">
      <dgm:prSet/>
      <dgm:spPr/>
      <dgm:t>
        <a:bodyPr/>
        <a:lstStyle/>
        <a:p>
          <a:endParaRPr lang="en-US"/>
        </a:p>
      </dgm:t>
    </dgm:pt>
    <dgm:pt modelId="{5F85230A-B85B-174C-8CE5-5E9B07758929}">
      <dgm:prSet phldrT="[Text]"/>
      <dgm:spPr>
        <a:solidFill>
          <a:srgbClr val="00B050"/>
        </a:solidFill>
      </dgm:spPr>
      <dgm:t>
        <a:bodyPr/>
        <a:lstStyle/>
        <a:p>
          <a:r>
            <a:rPr lang="el-GR" dirty="0"/>
            <a:t>Βράδυ η τελετή της Αναστάσεως</a:t>
          </a:r>
          <a:endParaRPr lang="en-US" dirty="0"/>
        </a:p>
      </dgm:t>
    </dgm:pt>
    <dgm:pt modelId="{6C566438-DFD8-2848-937E-E20FC93F6413}" type="parTrans" cxnId="{B5106C58-3B39-4A40-B1EB-0B881182B961}">
      <dgm:prSet/>
      <dgm:spPr/>
      <dgm:t>
        <a:bodyPr/>
        <a:lstStyle/>
        <a:p>
          <a:endParaRPr lang="en-US"/>
        </a:p>
      </dgm:t>
    </dgm:pt>
    <dgm:pt modelId="{57CA1BB7-D2E5-AE42-81E4-80370E2DCE8B}" type="sibTrans" cxnId="{B5106C58-3B39-4A40-B1EB-0B881182B961}">
      <dgm:prSet/>
      <dgm:spPr/>
      <dgm:t>
        <a:bodyPr/>
        <a:lstStyle/>
        <a:p>
          <a:endParaRPr lang="en-US"/>
        </a:p>
      </dgm:t>
    </dgm:pt>
    <dgm:pt modelId="{B2A438BF-C0F3-E24E-BDCC-A26F446F670C}" type="pres">
      <dgm:prSet presAssocID="{57119512-72C2-B140-A05C-E2247C0687E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5CEBEB3-EC62-8C43-8218-4B6974C5A0B6}" type="pres">
      <dgm:prSet presAssocID="{B919CF32-F4CA-D04E-BE8E-8AEE2C990C6C}" presName="root1" presStyleCnt="0"/>
      <dgm:spPr/>
    </dgm:pt>
    <dgm:pt modelId="{B6EF90A5-9963-CC4E-9E98-6872B608E754}" type="pres">
      <dgm:prSet presAssocID="{B919CF32-F4CA-D04E-BE8E-8AEE2C990C6C}" presName="LevelOneTextNode" presStyleLbl="node0" presStyleIdx="0" presStyleCnt="1">
        <dgm:presLayoutVars>
          <dgm:chPref val="3"/>
        </dgm:presLayoutVars>
      </dgm:prSet>
      <dgm:spPr/>
    </dgm:pt>
    <dgm:pt modelId="{28F0D855-5627-984D-8D68-D7F3DDC0032F}" type="pres">
      <dgm:prSet presAssocID="{B919CF32-F4CA-D04E-BE8E-8AEE2C990C6C}" presName="level2hierChild" presStyleCnt="0"/>
      <dgm:spPr/>
    </dgm:pt>
    <dgm:pt modelId="{5F1C550C-7B71-B445-BF2B-6465B1CAB523}" type="pres">
      <dgm:prSet presAssocID="{6C566438-DFD8-2848-937E-E20FC93F6413}" presName="conn2-1" presStyleLbl="parChTrans1D2" presStyleIdx="0" presStyleCnt="1"/>
      <dgm:spPr/>
    </dgm:pt>
    <dgm:pt modelId="{BDC17E4E-32F6-F946-95D1-441342CFBAB5}" type="pres">
      <dgm:prSet presAssocID="{6C566438-DFD8-2848-937E-E20FC93F6413}" presName="connTx" presStyleLbl="parChTrans1D2" presStyleIdx="0" presStyleCnt="1"/>
      <dgm:spPr/>
    </dgm:pt>
    <dgm:pt modelId="{0EEAA104-4367-F84E-92D2-DECCEA365780}" type="pres">
      <dgm:prSet presAssocID="{5F85230A-B85B-174C-8CE5-5E9B07758929}" presName="root2" presStyleCnt="0"/>
      <dgm:spPr/>
    </dgm:pt>
    <dgm:pt modelId="{DC569F05-A61A-DC40-BC8D-2DDA84525A12}" type="pres">
      <dgm:prSet presAssocID="{5F85230A-B85B-174C-8CE5-5E9B07758929}" presName="LevelTwoTextNode" presStyleLbl="node2" presStyleIdx="0" presStyleCnt="1">
        <dgm:presLayoutVars>
          <dgm:chPref val="3"/>
        </dgm:presLayoutVars>
      </dgm:prSet>
      <dgm:spPr/>
    </dgm:pt>
    <dgm:pt modelId="{5FB1B7F3-C8F7-9D41-9F51-4A64157D67A9}" type="pres">
      <dgm:prSet presAssocID="{5F85230A-B85B-174C-8CE5-5E9B07758929}" presName="level3hierChild" presStyleCnt="0"/>
      <dgm:spPr/>
    </dgm:pt>
  </dgm:ptLst>
  <dgm:cxnLst>
    <dgm:cxn modelId="{F108CE23-FACC-D744-AA68-C3A42D198C59}" type="presOf" srcId="{B919CF32-F4CA-D04E-BE8E-8AEE2C990C6C}" destId="{B6EF90A5-9963-CC4E-9E98-6872B608E754}" srcOrd="0" destOrd="0" presId="urn:microsoft.com/office/officeart/2008/layout/HorizontalMultiLevelHierarchy"/>
    <dgm:cxn modelId="{A6470835-7298-6546-8C8F-9A7A24CE0D65}" srcId="{57119512-72C2-B140-A05C-E2247C0687E1}" destId="{B919CF32-F4CA-D04E-BE8E-8AEE2C990C6C}" srcOrd="0" destOrd="0" parTransId="{5A23E859-266F-DD4B-B435-5D74A7A2720A}" sibTransId="{926C0F6E-A0EE-344D-ADBC-946668394ECA}"/>
    <dgm:cxn modelId="{B5106C58-3B39-4A40-B1EB-0B881182B961}" srcId="{B919CF32-F4CA-D04E-BE8E-8AEE2C990C6C}" destId="{5F85230A-B85B-174C-8CE5-5E9B07758929}" srcOrd="0" destOrd="0" parTransId="{6C566438-DFD8-2848-937E-E20FC93F6413}" sibTransId="{57CA1BB7-D2E5-AE42-81E4-80370E2DCE8B}"/>
    <dgm:cxn modelId="{07AFAA5A-BDFE-644A-A2DE-8E1FDC2EC51F}" type="presOf" srcId="{6C566438-DFD8-2848-937E-E20FC93F6413}" destId="{5F1C550C-7B71-B445-BF2B-6465B1CAB523}" srcOrd="0" destOrd="0" presId="urn:microsoft.com/office/officeart/2008/layout/HorizontalMultiLevelHierarchy"/>
    <dgm:cxn modelId="{E941CBA7-068C-3F46-A1D8-591B97A5A652}" type="presOf" srcId="{5F85230A-B85B-174C-8CE5-5E9B07758929}" destId="{DC569F05-A61A-DC40-BC8D-2DDA84525A12}" srcOrd="0" destOrd="0" presId="urn:microsoft.com/office/officeart/2008/layout/HorizontalMultiLevelHierarchy"/>
    <dgm:cxn modelId="{A01AD4C5-D7B0-0645-A66E-4F7FB5DFF1C7}" type="presOf" srcId="{6C566438-DFD8-2848-937E-E20FC93F6413}" destId="{BDC17E4E-32F6-F946-95D1-441342CFBAB5}" srcOrd="1" destOrd="0" presId="urn:microsoft.com/office/officeart/2008/layout/HorizontalMultiLevelHierarchy"/>
    <dgm:cxn modelId="{8F7101FA-4FC8-234B-930E-1E3E2DB8BD2F}" type="presOf" srcId="{57119512-72C2-B140-A05C-E2247C0687E1}" destId="{B2A438BF-C0F3-E24E-BDCC-A26F446F670C}" srcOrd="0" destOrd="0" presId="urn:microsoft.com/office/officeart/2008/layout/HorizontalMultiLevelHierarchy"/>
    <dgm:cxn modelId="{D731F311-EE71-A84C-ABE1-49BE0C33693A}" type="presParOf" srcId="{B2A438BF-C0F3-E24E-BDCC-A26F446F670C}" destId="{25CEBEB3-EC62-8C43-8218-4B6974C5A0B6}" srcOrd="0" destOrd="0" presId="urn:microsoft.com/office/officeart/2008/layout/HorizontalMultiLevelHierarchy"/>
    <dgm:cxn modelId="{3FDA8055-6E6C-0F4B-9FAC-B97F2233DDBB}" type="presParOf" srcId="{25CEBEB3-EC62-8C43-8218-4B6974C5A0B6}" destId="{B6EF90A5-9963-CC4E-9E98-6872B608E754}" srcOrd="0" destOrd="0" presId="urn:microsoft.com/office/officeart/2008/layout/HorizontalMultiLevelHierarchy"/>
    <dgm:cxn modelId="{4D51D845-9563-DC44-8822-5E5E429718AB}" type="presParOf" srcId="{25CEBEB3-EC62-8C43-8218-4B6974C5A0B6}" destId="{28F0D855-5627-984D-8D68-D7F3DDC0032F}" srcOrd="1" destOrd="0" presId="urn:microsoft.com/office/officeart/2008/layout/HorizontalMultiLevelHierarchy"/>
    <dgm:cxn modelId="{04A809C9-37F7-B642-BF88-A5F52708E742}" type="presParOf" srcId="{28F0D855-5627-984D-8D68-D7F3DDC0032F}" destId="{5F1C550C-7B71-B445-BF2B-6465B1CAB523}" srcOrd="0" destOrd="0" presId="urn:microsoft.com/office/officeart/2008/layout/HorizontalMultiLevelHierarchy"/>
    <dgm:cxn modelId="{901D8A06-D2C5-B644-879B-6A7D510020E8}" type="presParOf" srcId="{5F1C550C-7B71-B445-BF2B-6465B1CAB523}" destId="{BDC17E4E-32F6-F946-95D1-441342CFBAB5}" srcOrd="0" destOrd="0" presId="urn:microsoft.com/office/officeart/2008/layout/HorizontalMultiLevelHierarchy"/>
    <dgm:cxn modelId="{59E75292-ED82-914C-9693-D8915A57EC60}" type="presParOf" srcId="{28F0D855-5627-984D-8D68-D7F3DDC0032F}" destId="{0EEAA104-4367-F84E-92D2-DECCEA365780}" srcOrd="1" destOrd="0" presId="urn:microsoft.com/office/officeart/2008/layout/HorizontalMultiLevelHierarchy"/>
    <dgm:cxn modelId="{6EFB812A-F34A-154E-A99E-9D4F330CA48C}" type="presParOf" srcId="{0EEAA104-4367-F84E-92D2-DECCEA365780}" destId="{DC569F05-A61A-DC40-BC8D-2DDA84525A12}" srcOrd="0" destOrd="0" presId="urn:microsoft.com/office/officeart/2008/layout/HorizontalMultiLevelHierarchy"/>
    <dgm:cxn modelId="{8EC6AA14-13CA-3A48-BA1C-E6DB49242AAA}" type="presParOf" srcId="{0EEAA104-4367-F84E-92D2-DECCEA365780}" destId="{5FB1B7F3-C8F7-9D41-9F51-4A64157D67A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DC55C-7C9C-DD4B-9BB8-2CCF5909F6BE}">
      <dsp:nvSpPr>
        <dsp:cNvPr id="0" name=""/>
        <dsp:cNvSpPr/>
      </dsp:nvSpPr>
      <dsp:spPr>
        <a:xfrm>
          <a:off x="2552625" y="2709333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286933"/>
              </a:lnTo>
              <a:lnTo>
                <a:pt x="675382" y="12869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53982" y="3316465"/>
        <a:ext cx="72669" cy="72669"/>
      </dsp:txXfrm>
    </dsp:sp>
    <dsp:sp modelId="{4ED728D0-B593-CD4F-9BBF-B80FCDB4CBCB}">
      <dsp:nvSpPr>
        <dsp:cNvPr id="0" name=""/>
        <dsp:cNvSpPr/>
      </dsp:nvSpPr>
      <dsp:spPr>
        <a:xfrm>
          <a:off x="2552625" y="2663613"/>
          <a:ext cx="6753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38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3432" y="2692448"/>
        <a:ext cx="33769" cy="33769"/>
      </dsp:txXfrm>
    </dsp:sp>
    <dsp:sp modelId="{5E9EF5EB-FA98-D042-B58D-9E44E70EA963}">
      <dsp:nvSpPr>
        <dsp:cNvPr id="0" name=""/>
        <dsp:cNvSpPr/>
      </dsp:nvSpPr>
      <dsp:spPr>
        <a:xfrm>
          <a:off x="2552625" y="1422400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1286933"/>
              </a:moveTo>
              <a:lnTo>
                <a:pt x="337691" y="1286933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53982" y="2029532"/>
        <a:ext cx="72669" cy="72669"/>
      </dsp:txXfrm>
    </dsp:sp>
    <dsp:sp modelId="{ACCE4971-EA14-0E49-916C-656C1CDE5558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5900" kern="1200" dirty="0"/>
            <a:t>Μεγάλη Δευτέρα</a:t>
          </a:r>
          <a:endParaRPr lang="en-US" sz="5900" kern="1200" dirty="0"/>
        </a:p>
      </dsp:txBody>
      <dsp:txXfrm>
        <a:off x="-671481" y="2194560"/>
        <a:ext cx="5418667" cy="1029546"/>
      </dsp:txXfrm>
    </dsp:sp>
    <dsp:sp modelId="{A5EC6099-5ED6-9643-B117-5A4CB963952B}">
      <dsp:nvSpPr>
        <dsp:cNvPr id="0" name=""/>
        <dsp:cNvSpPr/>
      </dsp:nvSpPr>
      <dsp:spPr>
        <a:xfrm>
          <a:off x="3228008" y="907626"/>
          <a:ext cx="3376913" cy="1029546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σε όλη την Ελλάδα ξεκινούν στα σπίτια οι ετοιμασίες για τον εορτασμό του Πάσχα</a:t>
          </a:r>
          <a:endParaRPr lang="en-US" sz="2000" kern="1200" dirty="0"/>
        </a:p>
      </dsp:txBody>
      <dsp:txXfrm>
        <a:off x="3228008" y="907626"/>
        <a:ext cx="3376913" cy="1029546"/>
      </dsp:txXfrm>
    </dsp:sp>
    <dsp:sp modelId="{63E98306-45B3-CF44-889D-37B8150085C9}">
      <dsp:nvSpPr>
        <dsp:cNvPr id="0" name=""/>
        <dsp:cNvSpPr/>
      </dsp:nvSpPr>
      <dsp:spPr>
        <a:xfrm>
          <a:off x="3228008" y="2194560"/>
          <a:ext cx="3376913" cy="102954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chemeClr val="tx1"/>
              </a:solidFill>
            </a:rPr>
            <a:t>στα χωριά κυρίως ,ασπρίζονται, με ασβέστη οι αυλές και οι γλάστρες βάφονται κόκκινες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228008" y="2194560"/>
        <a:ext cx="3376913" cy="1029546"/>
      </dsp:txXfrm>
    </dsp:sp>
    <dsp:sp modelId="{49A64A5A-8C35-0246-9F80-7BB30E639DF0}">
      <dsp:nvSpPr>
        <dsp:cNvPr id="0" name=""/>
        <dsp:cNvSpPr/>
      </dsp:nvSpPr>
      <dsp:spPr>
        <a:xfrm>
          <a:off x="3228008" y="3481493"/>
          <a:ext cx="3376913" cy="102954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Ξεκινούν τη νηστεία της Μεγάλης Εβδομάδας</a:t>
          </a:r>
          <a:endParaRPr lang="en-US" sz="2000" kern="1200" dirty="0"/>
        </a:p>
      </dsp:txBody>
      <dsp:txXfrm>
        <a:off x="3228008" y="3481493"/>
        <a:ext cx="3376913" cy="1029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DEC1F-D3DE-874A-9F04-81C727D9D532}">
      <dsp:nvSpPr>
        <dsp:cNvPr id="0" name=""/>
        <dsp:cNvSpPr/>
      </dsp:nvSpPr>
      <dsp:spPr>
        <a:xfrm>
          <a:off x="2552625" y="2709333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643466"/>
              </a:lnTo>
              <a:lnTo>
                <a:pt x="675382" y="6434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6995" y="3007745"/>
        <a:ext cx="46642" cy="46642"/>
      </dsp:txXfrm>
    </dsp:sp>
    <dsp:sp modelId="{2256B2ED-B638-0241-9BD9-467D6BCFB31E}">
      <dsp:nvSpPr>
        <dsp:cNvPr id="0" name=""/>
        <dsp:cNvSpPr/>
      </dsp:nvSpPr>
      <dsp:spPr>
        <a:xfrm>
          <a:off x="2552625" y="2065866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643466"/>
              </a:moveTo>
              <a:lnTo>
                <a:pt x="337691" y="643466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6995" y="2364279"/>
        <a:ext cx="46642" cy="46642"/>
      </dsp:txXfrm>
    </dsp:sp>
    <dsp:sp modelId="{1CA0385B-FAA7-DC4E-92CB-CF8DB640D6E1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500" kern="1200" dirty="0"/>
            <a:t>Μεγάλη Τρίτη</a:t>
          </a:r>
          <a:endParaRPr lang="en-US" sz="6500" kern="1200" dirty="0"/>
        </a:p>
      </dsp:txBody>
      <dsp:txXfrm>
        <a:off x="-671481" y="2194560"/>
        <a:ext cx="5418667" cy="1029546"/>
      </dsp:txXfrm>
    </dsp:sp>
    <dsp:sp modelId="{147DF51E-86DD-C048-9552-4380A8E4A904}">
      <dsp:nvSpPr>
        <dsp:cNvPr id="0" name=""/>
        <dsp:cNvSpPr/>
      </dsp:nvSpPr>
      <dsp:spPr>
        <a:xfrm>
          <a:off x="3228008" y="1551093"/>
          <a:ext cx="3376913" cy="1029546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αφιερωμένη στο καθάρισμα του σπιτιού </a:t>
          </a:r>
          <a:endParaRPr lang="en-US" sz="1900" kern="1200" dirty="0"/>
        </a:p>
      </dsp:txBody>
      <dsp:txXfrm>
        <a:off x="3228008" y="1551093"/>
        <a:ext cx="3376913" cy="1029546"/>
      </dsp:txXfrm>
    </dsp:sp>
    <dsp:sp modelId="{2918CF12-A22C-B14C-8237-AC9636F21625}">
      <dsp:nvSpPr>
        <dsp:cNvPr id="0" name=""/>
        <dsp:cNvSpPr/>
      </dsp:nvSpPr>
      <dsp:spPr>
        <a:xfrm>
          <a:off x="3228008" y="2838026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Σε κάποιες περιοχές, φτιάχνονται νωρίτερα τα κουλουράκια και τα τσουρεκάκια</a:t>
          </a:r>
          <a:endParaRPr lang="en-US" sz="1900" kern="1200" dirty="0"/>
        </a:p>
      </dsp:txBody>
      <dsp:txXfrm>
        <a:off x="3228008" y="2838026"/>
        <a:ext cx="3376913" cy="1029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9C189-30A2-AE4F-AD95-13653347D091}">
      <dsp:nvSpPr>
        <dsp:cNvPr id="0" name=""/>
        <dsp:cNvSpPr/>
      </dsp:nvSpPr>
      <dsp:spPr>
        <a:xfrm>
          <a:off x="2552625" y="2709333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643466"/>
              </a:lnTo>
              <a:lnTo>
                <a:pt x="675382" y="6434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6995" y="3007745"/>
        <a:ext cx="46642" cy="46642"/>
      </dsp:txXfrm>
    </dsp:sp>
    <dsp:sp modelId="{13F73A36-424A-4142-A0E2-3AB4A1240F5A}">
      <dsp:nvSpPr>
        <dsp:cNvPr id="0" name=""/>
        <dsp:cNvSpPr/>
      </dsp:nvSpPr>
      <dsp:spPr>
        <a:xfrm>
          <a:off x="2552625" y="2065866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643466"/>
              </a:moveTo>
              <a:lnTo>
                <a:pt x="337691" y="643466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6995" y="2364279"/>
        <a:ext cx="46642" cy="46642"/>
      </dsp:txXfrm>
    </dsp:sp>
    <dsp:sp modelId="{536A3230-7C24-624C-879C-B2DA438E76A5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100" kern="1200" dirty="0"/>
            <a:t>Μεγάλη Τετάρτη</a:t>
          </a:r>
          <a:endParaRPr lang="en-US" sz="6100" kern="1200" dirty="0"/>
        </a:p>
      </dsp:txBody>
      <dsp:txXfrm>
        <a:off x="-671481" y="2194560"/>
        <a:ext cx="5418667" cy="1029546"/>
      </dsp:txXfrm>
    </dsp:sp>
    <dsp:sp modelId="{A39599B0-82A8-C141-A943-D5FDD95CC548}">
      <dsp:nvSpPr>
        <dsp:cNvPr id="0" name=""/>
        <dsp:cNvSpPr/>
      </dsp:nvSpPr>
      <dsp:spPr>
        <a:xfrm>
          <a:off x="3228008" y="1551093"/>
          <a:ext cx="3376913" cy="1029546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σε κάποιες περιοχές της Ελλάδας, οι γυναίκες πηγαίνουν στο Μεγάλο Ευχέλαιο .</a:t>
          </a:r>
          <a:endParaRPr lang="en-US" sz="2000" kern="1200" dirty="0"/>
        </a:p>
      </dsp:txBody>
      <dsp:txXfrm>
        <a:off x="3228008" y="1551093"/>
        <a:ext cx="3376913" cy="1029546"/>
      </dsp:txXfrm>
    </dsp:sp>
    <dsp:sp modelId="{20538E4F-2E58-CE44-B795-714F9D563710}">
      <dsp:nvSpPr>
        <dsp:cNvPr id="0" name=""/>
        <dsp:cNvSpPr/>
      </dsp:nvSpPr>
      <dsp:spPr>
        <a:xfrm>
          <a:off x="3228008" y="2838026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σε κάποιες περιοχές, φτιάχνονται τα κουλουράκια</a:t>
          </a:r>
          <a:endParaRPr lang="en-US" sz="2000" kern="1200" dirty="0"/>
        </a:p>
      </dsp:txBody>
      <dsp:txXfrm>
        <a:off x="3228008" y="2838026"/>
        <a:ext cx="3376913" cy="1029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D664A-473F-464D-81FA-CC53482A309C}">
      <dsp:nvSpPr>
        <dsp:cNvPr id="0" name=""/>
        <dsp:cNvSpPr/>
      </dsp:nvSpPr>
      <dsp:spPr>
        <a:xfrm>
          <a:off x="2552625" y="2709333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643466"/>
              </a:lnTo>
              <a:lnTo>
                <a:pt x="675382" y="6434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6995" y="3007745"/>
        <a:ext cx="46642" cy="46642"/>
      </dsp:txXfrm>
    </dsp:sp>
    <dsp:sp modelId="{B2FF7C4F-79E7-934D-B370-CE4C7C55774E}">
      <dsp:nvSpPr>
        <dsp:cNvPr id="0" name=""/>
        <dsp:cNvSpPr/>
      </dsp:nvSpPr>
      <dsp:spPr>
        <a:xfrm>
          <a:off x="2552625" y="2065866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643466"/>
              </a:moveTo>
              <a:lnTo>
                <a:pt x="337691" y="643466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6995" y="2364279"/>
        <a:ext cx="46642" cy="46642"/>
      </dsp:txXfrm>
    </dsp:sp>
    <dsp:sp modelId="{4DA70FB5-F8EC-684A-83B0-7F9C07BD7038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300" kern="1200" dirty="0"/>
            <a:t>Μεγάλη Πέμπτη</a:t>
          </a:r>
          <a:endParaRPr lang="en-US" sz="6300" kern="1200" dirty="0"/>
        </a:p>
      </dsp:txBody>
      <dsp:txXfrm>
        <a:off x="-671481" y="2194560"/>
        <a:ext cx="5418667" cy="1029546"/>
      </dsp:txXfrm>
    </dsp:sp>
    <dsp:sp modelId="{B64263E5-A95D-C44C-A8B5-753743D2204C}">
      <dsp:nvSpPr>
        <dsp:cNvPr id="0" name=""/>
        <dsp:cNvSpPr/>
      </dsp:nvSpPr>
      <dsp:spPr>
        <a:xfrm>
          <a:off x="3228008" y="1551093"/>
          <a:ext cx="3376913" cy="1029546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 dirty="0"/>
            <a:t>βάψιμο των κόκκινων αυγών</a:t>
          </a:r>
          <a:endParaRPr lang="en-US" sz="3500" kern="1200" dirty="0"/>
        </a:p>
      </dsp:txBody>
      <dsp:txXfrm>
        <a:off x="3228008" y="1551093"/>
        <a:ext cx="3376913" cy="1029546"/>
      </dsp:txXfrm>
    </dsp:sp>
    <dsp:sp modelId="{13186EE9-BC1C-D645-BAD9-CDFDDAB82E53}">
      <dsp:nvSpPr>
        <dsp:cNvPr id="0" name=""/>
        <dsp:cNvSpPr/>
      </dsp:nvSpPr>
      <dsp:spPr>
        <a:xfrm>
          <a:off x="3228008" y="2838026"/>
          <a:ext cx="3376913" cy="102954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 dirty="0"/>
            <a:t>ζύμωμα τσουρεκιών</a:t>
          </a:r>
          <a:endParaRPr lang="en-US" sz="3500" kern="1200" dirty="0"/>
        </a:p>
      </dsp:txBody>
      <dsp:txXfrm>
        <a:off x="3228008" y="2838026"/>
        <a:ext cx="3376913" cy="10295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E838A-DB92-9541-9E63-86EA31DAF472}">
      <dsp:nvSpPr>
        <dsp:cNvPr id="0" name=""/>
        <dsp:cNvSpPr/>
      </dsp:nvSpPr>
      <dsp:spPr>
        <a:xfrm>
          <a:off x="2552625" y="2709333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643466"/>
              </a:lnTo>
              <a:lnTo>
                <a:pt x="675382" y="6434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6995" y="3007745"/>
        <a:ext cx="46642" cy="46642"/>
      </dsp:txXfrm>
    </dsp:sp>
    <dsp:sp modelId="{CD9EC051-836F-5946-8B55-2A4ECC2686C0}">
      <dsp:nvSpPr>
        <dsp:cNvPr id="0" name=""/>
        <dsp:cNvSpPr/>
      </dsp:nvSpPr>
      <dsp:spPr>
        <a:xfrm>
          <a:off x="2552625" y="2065866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643466"/>
              </a:moveTo>
              <a:lnTo>
                <a:pt x="337691" y="643466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6995" y="2364279"/>
        <a:ext cx="46642" cy="46642"/>
      </dsp:txXfrm>
    </dsp:sp>
    <dsp:sp modelId="{F36F4524-6A26-3545-8CD5-27A6E37D4CB7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5000" kern="1200" dirty="0"/>
            <a:t>Μεγάλη Παρασκευή</a:t>
          </a:r>
          <a:endParaRPr lang="en-US" sz="5000" kern="1200" dirty="0"/>
        </a:p>
      </dsp:txBody>
      <dsp:txXfrm>
        <a:off x="-671481" y="2194560"/>
        <a:ext cx="5418667" cy="1029546"/>
      </dsp:txXfrm>
    </dsp:sp>
    <dsp:sp modelId="{1DCAB835-2C1B-5D4B-ABA8-3C2EC8E957C3}">
      <dsp:nvSpPr>
        <dsp:cNvPr id="0" name=""/>
        <dsp:cNvSpPr/>
      </dsp:nvSpPr>
      <dsp:spPr>
        <a:xfrm>
          <a:off x="3228008" y="1551093"/>
          <a:ext cx="3376913" cy="1029546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το βράδυ τελείται η περιφορά του Επιταφίου </a:t>
          </a:r>
          <a:endParaRPr lang="en-US" sz="2100" kern="1200" dirty="0"/>
        </a:p>
      </dsp:txBody>
      <dsp:txXfrm>
        <a:off x="3228008" y="1551093"/>
        <a:ext cx="3376913" cy="1029546"/>
      </dsp:txXfrm>
    </dsp:sp>
    <dsp:sp modelId="{5742F6EE-EC93-F64D-BD22-FBA8349BC26F}">
      <dsp:nvSpPr>
        <dsp:cNvPr id="0" name=""/>
        <dsp:cNvSpPr/>
      </dsp:nvSpPr>
      <dsp:spPr>
        <a:xfrm>
          <a:off x="3228008" y="2838026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νηστεία, απαγορεύεται ακόμα και το λάδι, ενώ το έθιμο απαγορεύει κάθε εργασία </a:t>
          </a:r>
          <a:endParaRPr lang="en-US" sz="2100" kern="1200" dirty="0"/>
        </a:p>
      </dsp:txBody>
      <dsp:txXfrm>
        <a:off x="3228008" y="2838026"/>
        <a:ext cx="3376913" cy="10295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C550C-7B71-B445-BF2B-6465B1CAB523}">
      <dsp:nvSpPr>
        <dsp:cNvPr id="0" name=""/>
        <dsp:cNvSpPr/>
      </dsp:nvSpPr>
      <dsp:spPr>
        <a:xfrm>
          <a:off x="2552625" y="2663613"/>
          <a:ext cx="6753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38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3432" y="2692448"/>
        <a:ext cx="33769" cy="33769"/>
      </dsp:txXfrm>
    </dsp:sp>
    <dsp:sp modelId="{B6EF90A5-9963-CC4E-9E98-6872B608E754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5900" kern="1200" dirty="0"/>
            <a:t>Μεγάλο Σάββατο</a:t>
          </a:r>
          <a:endParaRPr lang="en-US" sz="5900" kern="1200" dirty="0"/>
        </a:p>
      </dsp:txBody>
      <dsp:txXfrm>
        <a:off x="-671481" y="2194560"/>
        <a:ext cx="5418667" cy="1029546"/>
      </dsp:txXfrm>
    </dsp:sp>
    <dsp:sp modelId="{DC569F05-A61A-DC40-BC8D-2DDA84525A12}">
      <dsp:nvSpPr>
        <dsp:cNvPr id="0" name=""/>
        <dsp:cNvSpPr/>
      </dsp:nvSpPr>
      <dsp:spPr>
        <a:xfrm>
          <a:off x="3228008" y="2194560"/>
          <a:ext cx="3376913" cy="1029546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 dirty="0"/>
            <a:t>Βράδυ η τελετή της Αναστάσεως</a:t>
          </a:r>
          <a:endParaRPr lang="en-US" sz="3500" kern="1200" dirty="0"/>
        </a:p>
      </dsp:txBody>
      <dsp:txXfrm>
        <a:off x="3228008" y="2194560"/>
        <a:ext cx="3376913" cy="1029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373F-C253-674C-980A-41356D643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E3C432-A52F-9C42-A315-62DBB77B3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657E4-DE9E-FA47-A2F9-D3CC018A7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A1B7-EB11-0348-9B5C-224D3D2BF783}" type="datetimeFigureOut">
              <a:rPr lang="el-GR" smtClean="0"/>
              <a:t>12/7/21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ED5B1-C59A-9C43-9C70-84114AC65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44427-9A3D-F541-A34E-16683B1C3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710A-AFFB-0B47-B88A-FBC74600F8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322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B8B04-7CA0-CC48-B9C0-5C56C39A3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E28F8-881B-4F43-A9F1-2B41B6D8F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D9228-EF6A-B948-A626-E7F7B562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A1B7-EB11-0348-9B5C-224D3D2BF783}" type="datetimeFigureOut">
              <a:rPr lang="el-GR" smtClean="0"/>
              <a:t>12/7/21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F0BE5-3081-E74E-8F0D-F89B5817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0A4B9-B0D1-4349-A625-1B050973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710A-AFFB-0B47-B88A-FBC74600F8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138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33F2B6-FE64-4F48-8C41-EF43DC27A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BC4B97-8040-B246-9829-81E32AE3F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2E2E2-257E-6A41-816F-1B62D9063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A1B7-EB11-0348-9B5C-224D3D2BF783}" type="datetimeFigureOut">
              <a:rPr lang="el-GR" smtClean="0"/>
              <a:t>12/7/21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67484-34C8-C549-A2C5-A73E38670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82D7C-41CD-024D-B224-3099419E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710A-AFFB-0B47-B88A-FBC74600F8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47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E2DA5-9BAE-844C-9874-37EDE5668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53B98-8E25-644F-97F1-46827A445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34495-D257-534D-AD16-B0AE273B9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A1B7-EB11-0348-9B5C-224D3D2BF783}" type="datetimeFigureOut">
              <a:rPr lang="el-GR" smtClean="0"/>
              <a:t>12/7/21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8EE88-5E18-AE4F-B985-0DA871B3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024F8-2669-CB40-90E3-FD53EF1E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710A-AFFB-0B47-B88A-FBC74600F8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66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5D795-56E0-684C-BA38-C0E228A17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4A3F0-8C01-DA4E-ADE9-E0B067353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339D1-57FD-634B-8CEB-DF0A176C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A1B7-EB11-0348-9B5C-224D3D2BF783}" type="datetimeFigureOut">
              <a:rPr lang="el-GR" smtClean="0"/>
              <a:t>12/7/21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C8EC1-EA0A-A649-862E-7D20CDA6C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E0DD1-C7EF-F844-A849-A72B7AEF8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710A-AFFB-0B47-B88A-FBC74600F8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271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9AA4C-A3E3-7B4F-81BE-572156568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0AA3D-8E4D-3449-8C78-DD62507D1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C7674-FCBF-594C-A852-C13242B4A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77496-2E55-3045-BBF8-33B441335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A1B7-EB11-0348-9B5C-224D3D2BF783}" type="datetimeFigureOut">
              <a:rPr lang="el-GR" smtClean="0"/>
              <a:t>12/7/21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86E43-56B4-F540-B1B9-204ADD3E6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02E4C-FB72-BD41-B132-C7D5EB89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710A-AFFB-0B47-B88A-FBC74600F8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180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43FCD-2008-D040-A8B1-0C0B291D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4F2AA-8661-034E-994D-894B8F947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85BE9-D90C-6644-93AC-A3F6538FC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AA593-ABD0-F74B-A2FE-1EFE554D2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1873B-A4D1-D64C-BA10-06CD2B589A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0CD4F7-345D-B045-90B7-CCB7F14BA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A1B7-EB11-0348-9B5C-224D3D2BF783}" type="datetimeFigureOut">
              <a:rPr lang="el-GR" smtClean="0"/>
              <a:t>12/7/21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25910D-8915-884A-B4FF-76853CB8F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FA87D-75C5-C748-ADF6-DF8F27CC9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710A-AFFB-0B47-B88A-FBC74600F8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471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5FE3B-15A7-5743-AD6F-2F08539BC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F16C97-BEA4-7243-A399-B19A53D3D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A1B7-EB11-0348-9B5C-224D3D2BF783}" type="datetimeFigureOut">
              <a:rPr lang="el-GR" smtClean="0"/>
              <a:t>12/7/21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97E17-0FF6-4042-BF6E-D585FB496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3F321-1434-F240-ADDC-9B1585AFE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710A-AFFB-0B47-B88A-FBC74600F8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138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9239C6-A5F8-8B4E-AF16-382622F2B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A1B7-EB11-0348-9B5C-224D3D2BF783}" type="datetimeFigureOut">
              <a:rPr lang="el-GR" smtClean="0"/>
              <a:t>12/7/21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A6F24F-7DA1-D543-A183-E9F305953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F079E-2C19-7B46-8168-578F501CC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710A-AFFB-0B47-B88A-FBC74600F8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677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D131D-9180-0E4A-8905-039E2F19C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C4546-3D7A-F546-A6F4-249655433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8535F-A2DB-7246-8A40-E514306DD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D5B78-886F-E34C-81A7-704B64E6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A1B7-EB11-0348-9B5C-224D3D2BF783}" type="datetimeFigureOut">
              <a:rPr lang="el-GR" smtClean="0"/>
              <a:t>12/7/21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1F99E-D162-E447-91D9-EB842A1A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08D642-6A86-E44F-9F3C-20F6A75B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710A-AFFB-0B47-B88A-FBC74600F8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413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440F9-9FCF-954E-A183-10FD1EFFB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3D389D-7BCF-114D-B91D-EABB38B46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E2C57-B457-6749-9ED6-9E32401BF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8BECD-2F46-BE4D-B49A-44F5C4FD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A1B7-EB11-0348-9B5C-224D3D2BF783}" type="datetimeFigureOut">
              <a:rPr lang="el-GR" smtClean="0"/>
              <a:t>12/7/21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59424-E350-B341-BF95-2D9763D8F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CC6F4-B6B4-0E49-94A3-38B944F83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710A-AFFB-0B47-B88A-FBC74600F8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886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4437B-A9DC-894B-9D23-164028207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420F7-1502-B94F-A3F5-DBF8CD02C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B638C-D56A-C042-91B7-2713B07B8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9A1B7-EB11-0348-9B5C-224D3D2BF783}" type="datetimeFigureOut">
              <a:rPr lang="el-GR" smtClean="0"/>
              <a:t>12/7/21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8098D-7880-A64B-BAFF-E01E6ADDC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453D0-ECB3-FC45-9504-3C6858A2D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8710A-AFFB-0B47-B88A-FBC74600F8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845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00E46-250E-9645-8692-5BD67C9BE0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Πάσχα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BFB4E-2A0F-E446-A95D-F006BB12D0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400" dirty="0"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2790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FF8AD8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2A2B0C-776A-D449-AB1D-6EC33D3CE773}"/>
              </a:ext>
            </a:extLst>
          </p:cNvPr>
          <p:cNvSpPr/>
          <p:nvPr/>
        </p:nvSpPr>
        <p:spPr>
          <a:xfrm>
            <a:off x="4166017" y="2967335"/>
            <a:ext cx="3859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Καλ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ό</a:t>
            </a:r>
            <a:r>
              <a:rPr lang="el-GR" sz="5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Πάσχα!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96BDE3-03FE-2742-A158-3140D6AE2E6D}"/>
              </a:ext>
            </a:extLst>
          </p:cNvPr>
          <p:cNvCxnSpPr/>
          <p:nvPr/>
        </p:nvCxnSpPr>
        <p:spPr>
          <a:xfrm>
            <a:off x="3766458" y="3890665"/>
            <a:ext cx="491266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3A58A78-F605-114A-9164-EAD042FD2056}"/>
              </a:ext>
            </a:extLst>
          </p:cNvPr>
          <p:cNvSpPr/>
          <p:nvPr/>
        </p:nvSpPr>
        <p:spPr>
          <a:xfrm>
            <a:off x="4100165" y="2967335"/>
            <a:ext cx="3991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Καλ</a:t>
            </a:r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ό</a:t>
            </a:r>
            <a:r>
              <a:rPr lang="el-GR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Πάσχα!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61FCE7-D5B2-CF4E-AF7E-9A0636E8C565}"/>
              </a:ext>
            </a:extLst>
          </p:cNvPr>
          <p:cNvSpPr/>
          <p:nvPr/>
        </p:nvSpPr>
        <p:spPr>
          <a:xfrm>
            <a:off x="4166016" y="2967335"/>
            <a:ext cx="3859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Καλ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ό</a:t>
            </a:r>
            <a:r>
              <a:rPr lang="el-GR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Πάσχα!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9C3EAC-1C14-0B48-81D2-8434AA00C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57" y="4272052"/>
            <a:ext cx="3496007" cy="2077948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83969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298F-4532-A440-8297-6E0DD3FC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Μεγάλη Εβδομάδα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AB062-1290-D64F-96DF-1F98608E2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Μεγάλη Δευτέρα</a:t>
            </a:r>
          </a:p>
          <a:p>
            <a:pPr marL="0" indent="0">
              <a:buNone/>
            </a:pPr>
            <a:r>
              <a:rPr lang="el-GR" dirty="0"/>
              <a:t>Μεγάλη Τρίτη </a:t>
            </a:r>
          </a:p>
          <a:p>
            <a:pPr marL="0" indent="0">
              <a:buNone/>
            </a:pPr>
            <a:r>
              <a:rPr lang="el-GR" dirty="0"/>
              <a:t>Μεγάλη Τετάρτη</a:t>
            </a:r>
          </a:p>
          <a:p>
            <a:pPr marL="0" indent="0">
              <a:buNone/>
            </a:pPr>
            <a:r>
              <a:rPr lang="el-GR" dirty="0"/>
              <a:t>Μεγάλη Πέμπτη</a:t>
            </a:r>
          </a:p>
          <a:p>
            <a:pPr marL="0" indent="0">
              <a:buNone/>
            </a:pPr>
            <a:r>
              <a:rPr lang="el-GR" dirty="0"/>
              <a:t>Μεγάλη Παρασκευή</a:t>
            </a:r>
          </a:p>
          <a:p>
            <a:pPr marL="0" indent="0">
              <a:buNone/>
            </a:pPr>
            <a:r>
              <a:rPr lang="el-GR" dirty="0"/>
              <a:t>Μεγάλο Σάββατο</a:t>
            </a:r>
          </a:p>
          <a:p>
            <a:pPr marL="0" indent="0">
              <a:buNone/>
            </a:pPr>
            <a:r>
              <a:rPr lang="el-GR" dirty="0"/>
              <a:t>Κυριακή Πάσχα</a:t>
            </a:r>
          </a:p>
          <a:p>
            <a:endParaRPr lang="el-GR" dirty="0"/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2BEAABEC-7521-0848-81DB-564F18A9922A}"/>
              </a:ext>
            </a:extLst>
          </p:cNvPr>
          <p:cNvSpPr/>
          <p:nvPr/>
        </p:nvSpPr>
        <p:spPr>
          <a:xfrm rot="1200000">
            <a:off x="3216000" y="1481294"/>
            <a:ext cx="2880000" cy="2520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71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9479238-7B3D-1D46-8F24-03B5F43AA0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9498503"/>
              </p:ext>
            </p:extLst>
          </p:nvPr>
        </p:nvGraphicFramePr>
        <p:xfrm>
          <a:off x="1734820" y="130217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93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5AE6FF9-BBF7-1C40-9FC3-1DAA6440C4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68707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731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9D689C9-07BF-3344-95BC-2D07777592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8476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278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028FA0-CC0D-1346-9F6A-670E0524A0C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2" y="4049485"/>
            <a:ext cx="2880000" cy="252000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040F923-0CFD-C04D-AC05-06817436F1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659210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6523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0E00A3C-5015-E140-9A14-84CA3B1451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4407342"/>
              </p:ext>
            </p:extLst>
          </p:nvPr>
        </p:nvGraphicFramePr>
        <p:xfrm>
          <a:off x="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8046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C07C37E-37F0-4C41-809E-23C229713D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567193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200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149F45-2EBD-A84F-A5C0-31582CDA8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142632"/>
              </p:ext>
            </p:extLst>
          </p:nvPr>
        </p:nvGraphicFramePr>
        <p:xfrm>
          <a:off x="2032000" y="719666"/>
          <a:ext cx="8128000" cy="2731105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605620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23454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FF0000"/>
                          </a:solidFill>
                        </a:rPr>
                        <a:t>Περιοχές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FF0000"/>
                          </a:solidFill>
                        </a:rPr>
                        <a:t>Έθιμα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147773"/>
                  </a:ext>
                </a:extLst>
              </a:tr>
              <a:tr h="607665"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00B050"/>
                          </a:solidFill>
                        </a:rPr>
                        <a:t>Καλαμάτα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accent2"/>
                          </a:solidFill>
                        </a:rPr>
                        <a:t>Διαγωνισμός Μπουλουκιών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40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0070C0"/>
                          </a:solidFill>
                        </a:rPr>
                        <a:t>Λεωνίδιο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00B050"/>
                          </a:solidFill>
                        </a:rPr>
                        <a:t>Βράδυ Ανάστασης Αερόστατα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377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942093"/>
                          </a:solidFill>
                        </a:rPr>
                        <a:t>Κέρκυρα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FFC000"/>
                          </a:solidFill>
                        </a:rPr>
                        <a:t>Από τα παράθυρα των σπιτιών πέφτουν πήλινα δοχεία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852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00B050"/>
                          </a:solidFill>
                        </a:rPr>
                        <a:t>Ύδρα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942093"/>
                          </a:solidFill>
                        </a:rPr>
                        <a:t>Ο  Επιτάφιος μπαίνει στη θάλασσα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605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Χίο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0070C0"/>
                          </a:solidFill>
                        </a:rPr>
                        <a:t>Ρουκετοπόλεμος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756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28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171</Words>
  <Application>Microsoft Macintosh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Πάσχα</vt:lpstr>
      <vt:lpstr>Μεγάλη Εβδομάδα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dcterms:created xsi:type="dcterms:W3CDTF">2021-04-24T09:41:40Z</dcterms:created>
  <dcterms:modified xsi:type="dcterms:W3CDTF">2021-07-12T11:11:28Z</dcterms:modified>
</cp:coreProperties>
</file>