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D8"/>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11"/>
  </p:normalViewPr>
  <p:slideViewPr>
    <p:cSldViewPr snapToGrid="0" snapToObjects="1">
      <p:cViewPr varScale="1">
        <p:scale>
          <a:sx n="109" d="100"/>
          <a:sy n="109" d="100"/>
        </p:scale>
        <p:origin x="6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318E-7F7D-9C42-BBCD-E86CDFBE3E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FAC7217E-A5BA-0F47-B63D-4BC91F92E8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9CE06B6A-C17E-BC46-BB80-D80683DA65B6}"/>
              </a:ext>
            </a:extLst>
          </p:cNvPr>
          <p:cNvSpPr>
            <a:spLocks noGrp="1"/>
          </p:cNvSpPr>
          <p:nvPr>
            <p:ph type="dt" sz="half" idx="10"/>
          </p:nvPr>
        </p:nvSpPr>
        <p:spPr/>
        <p:txBody>
          <a:bodyPr/>
          <a:lstStyle/>
          <a:p>
            <a:fld id="{FA64FBE3-36B9-A94A-94D5-D16CA976E15E}" type="datetimeFigureOut">
              <a:rPr lang="el-GR" smtClean="0"/>
              <a:t>17/11/20</a:t>
            </a:fld>
            <a:endParaRPr lang="el-GR"/>
          </a:p>
        </p:txBody>
      </p:sp>
      <p:sp>
        <p:nvSpPr>
          <p:cNvPr id="5" name="Footer Placeholder 4">
            <a:extLst>
              <a:ext uri="{FF2B5EF4-FFF2-40B4-BE49-F238E27FC236}">
                <a16:creationId xmlns:a16="http://schemas.microsoft.com/office/drawing/2014/main" id="{298CD6FE-CD5E-134A-9C42-EF7833D5573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C2ED89D-3A1D-CA41-BE86-898E468133A3}"/>
              </a:ext>
            </a:extLst>
          </p:cNvPr>
          <p:cNvSpPr>
            <a:spLocks noGrp="1"/>
          </p:cNvSpPr>
          <p:nvPr>
            <p:ph type="sldNum" sz="quarter" idx="12"/>
          </p:nvPr>
        </p:nvSpPr>
        <p:spPr/>
        <p:txBody>
          <a:bodyPr/>
          <a:lstStyle/>
          <a:p>
            <a:fld id="{B9C70B36-ED76-3743-A11C-58F6DBCAC0DD}" type="slidenum">
              <a:rPr lang="el-GR" smtClean="0"/>
              <a:t>‹#›</a:t>
            </a:fld>
            <a:endParaRPr lang="el-GR"/>
          </a:p>
        </p:txBody>
      </p:sp>
    </p:spTree>
    <p:extLst>
      <p:ext uri="{BB962C8B-B14F-4D97-AF65-F5344CB8AC3E}">
        <p14:creationId xmlns:p14="http://schemas.microsoft.com/office/powerpoint/2010/main" val="3689279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A799E-B2E4-7345-BB4F-973833E052EE}"/>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CCB91435-13AD-E949-9C81-8E2987DE25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6333A0DE-7C83-384B-8659-8E6E0ED3083B}"/>
              </a:ext>
            </a:extLst>
          </p:cNvPr>
          <p:cNvSpPr>
            <a:spLocks noGrp="1"/>
          </p:cNvSpPr>
          <p:nvPr>
            <p:ph type="dt" sz="half" idx="10"/>
          </p:nvPr>
        </p:nvSpPr>
        <p:spPr/>
        <p:txBody>
          <a:bodyPr/>
          <a:lstStyle/>
          <a:p>
            <a:fld id="{FA64FBE3-36B9-A94A-94D5-D16CA976E15E}" type="datetimeFigureOut">
              <a:rPr lang="el-GR" smtClean="0"/>
              <a:t>17/11/20</a:t>
            </a:fld>
            <a:endParaRPr lang="el-GR"/>
          </a:p>
        </p:txBody>
      </p:sp>
      <p:sp>
        <p:nvSpPr>
          <p:cNvPr id="5" name="Footer Placeholder 4">
            <a:extLst>
              <a:ext uri="{FF2B5EF4-FFF2-40B4-BE49-F238E27FC236}">
                <a16:creationId xmlns:a16="http://schemas.microsoft.com/office/drawing/2014/main" id="{4C3656DB-DEB8-3C45-A85F-37B46352D2F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A9AE44B-DD9B-7441-8827-101C392927A8}"/>
              </a:ext>
            </a:extLst>
          </p:cNvPr>
          <p:cNvSpPr>
            <a:spLocks noGrp="1"/>
          </p:cNvSpPr>
          <p:nvPr>
            <p:ph type="sldNum" sz="quarter" idx="12"/>
          </p:nvPr>
        </p:nvSpPr>
        <p:spPr/>
        <p:txBody>
          <a:bodyPr/>
          <a:lstStyle/>
          <a:p>
            <a:fld id="{B9C70B36-ED76-3743-A11C-58F6DBCAC0DD}" type="slidenum">
              <a:rPr lang="el-GR" smtClean="0"/>
              <a:t>‹#›</a:t>
            </a:fld>
            <a:endParaRPr lang="el-GR"/>
          </a:p>
        </p:txBody>
      </p:sp>
    </p:spTree>
    <p:extLst>
      <p:ext uri="{BB962C8B-B14F-4D97-AF65-F5344CB8AC3E}">
        <p14:creationId xmlns:p14="http://schemas.microsoft.com/office/powerpoint/2010/main" val="3120287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B83D76-31B4-D34E-963B-AD896D78B7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8BAD4E27-4C99-2C4D-B56F-69D6650FEAB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0925F75F-F832-1440-9B61-F5ECBAA41C8D}"/>
              </a:ext>
            </a:extLst>
          </p:cNvPr>
          <p:cNvSpPr>
            <a:spLocks noGrp="1"/>
          </p:cNvSpPr>
          <p:nvPr>
            <p:ph type="dt" sz="half" idx="10"/>
          </p:nvPr>
        </p:nvSpPr>
        <p:spPr/>
        <p:txBody>
          <a:bodyPr/>
          <a:lstStyle/>
          <a:p>
            <a:fld id="{FA64FBE3-36B9-A94A-94D5-D16CA976E15E}" type="datetimeFigureOut">
              <a:rPr lang="el-GR" smtClean="0"/>
              <a:t>17/11/20</a:t>
            </a:fld>
            <a:endParaRPr lang="el-GR"/>
          </a:p>
        </p:txBody>
      </p:sp>
      <p:sp>
        <p:nvSpPr>
          <p:cNvPr id="5" name="Footer Placeholder 4">
            <a:extLst>
              <a:ext uri="{FF2B5EF4-FFF2-40B4-BE49-F238E27FC236}">
                <a16:creationId xmlns:a16="http://schemas.microsoft.com/office/drawing/2014/main" id="{8F696250-8BA8-584A-BFB5-8E1BFF3F8E1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1BD7BD30-A06B-4740-84BE-3A718900F5D5}"/>
              </a:ext>
            </a:extLst>
          </p:cNvPr>
          <p:cNvSpPr>
            <a:spLocks noGrp="1"/>
          </p:cNvSpPr>
          <p:nvPr>
            <p:ph type="sldNum" sz="quarter" idx="12"/>
          </p:nvPr>
        </p:nvSpPr>
        <p:spPr/>
        <p:txBody>
          <a:bodyPr/>
          <a:lstStyle/>
          <a:p>
            <a:fld id="{B9C70B36-ED76-3743-A11C-58F6DBCAC0DD}" type="slidenum">
              <a:rPr lang="el-GR" smtClean="0"/>
              <a:t>‹#›</a:t>
            </a:fld>
            <a:endParaRPr lang="el-GR"/>
          </a:p>
        </p:txBody>
      </p:sp>
    </p:spTree>
    <p:extLst>
      <p:ext uri="{BB962C8B-B14F-4D97-AF65-F5344CB8AC3E}">
        <p14:creationId xmlns:p14="http://schemas.microsoft.com/office/powerpoint/2010/main" val="529509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FFB3F-4D0F-A54D-AAB9-60255AC3701E}"/>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AF88F80E-F5F7-D740-B005-C6D21A862D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1F14DA9-C6B2-7C43-B33B-0A9362BD702F}"/>
              </a:ext>
            </a:extLst>
          </p:cNvPr>
          <p:cNvSpPr>
            <a:spLocks noGrp="1"/>
          </p:cNvSpPr>
          <p:nvPr>
            <p:ph type="dt" sz="half" idx="10"/>
          </p:nvPr>
        </p:nvSpPr>
        <p:spPr/>
        <p:txBody>
          <a:bodyPr/>
          <a:lstStyle/>
          <a:p>
            <a:fld id="{FA64FBE3-36B9-A94A-94D5-D16CA976E15E}" type="datetimeFigureOut">
              <a:rPr lang="el-GR" smtClean="0"/>
              <a:t>17/11/20</a:t>
            </a:fld>
            <a:endParaRPr lang="el-GR"/>
          </a:p>
        </p:txBody>
      </p:sp>
      <p:sp>
        <p:nvSpPr>
          <p:cNvPr id="5" name="Footer Placeholder 4">
            <a:extLst>
              <a:ext uri="{FF2B5EF4-FFF2-40B4-BE49-F238E27FC236}">
                <a16:creationId xmlns:a16="http://schemas.microsoft.com/office/drawing/2014/main" id="{0E3CCB9D-361F-0E40-939F-8702D8A3320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AC8D01B8-0DA6-074F-9335-8EE9A452B4CB}"/>
              </a:ext>
            </a:extLst>
          </p:cNvPr>
          <p:cNvSpPr>
            <a:spLocks noGrp="1"/>
          </p:cNvSpPr>
          <p:nvPr>
            <p:ph type="sldNum" sz="quarter" idx="12"/>
          </p:nvPr>
        </p:nvSpPr>
        <p:spPr/>
        <p:txBody>
          <a:bodyPr/>
          <a:lstStyle/>
          <a:p>
            <a:fld id="{B9C70B36-ED76-3743-A11C-58F6DBCAC0DD}" type="slidenum">
              <a:rPr lang="el-GR" smtClean="0"/>
              <a:t>‹#›</a:t>
            </a:fld>
            <a:endParaRPr lang="el-GR"/>
          </a:p>
        </p:txBody>
      </p:sp>
    </p:spTree>
    <p:extLst>
      <p:ext uri="{BB962C8B-B14F-4D97-AF65-F5344CB8AC3E}">
        <p14:creationId xmlns:p14="http://schemas.microsoft.com/office/powerpoint/2010/main" val="3539242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69E57-05CB-E342-93E6-4C4790D2A7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4841E8DA-0DB3-D04F-BC25-C33073E6EF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51BD77-4E0E-1449-8395-5363D4DBEA89}"/>
              </a:ext>
            </a:extLst>
          </p:cNvPr>
          <p:cNvSpPr>
            <a:spLocks noGrp="1"/>
          </p:cNvSpPr>
          <p:nvPr>
            <p:ph type="dt" sz="half" idx="10"/>
          </p:nvPr>
        </p:nvSpPr>
        <p:spPr/>
        <p:txBody>
          <a:bodyPr/>
          <a:lstStyle/>
          <a:p>
            <a:fld id="{FA64FBE3-36B9-A94A-94D5-D16CA976E15E}" type="datetimeFigureOut">
              <a:rPr lang="el-GR" smtClean="0"/>
              <a:t>17/11/20</a:t>
            </a:fld>
            <a:endParaRPr lang="el-GR"/>
          </a:p>
        </p:txBody>
      </p:sp>
      <p:sp>
        <p:nvSpPr>
          <p:cNvPr id="5" name="Footer Placeholder 4">
            <a:extLst>
              <a:ext uri="{FF2B5EF4-FFF2-40B4-BE49-F238E27FC236}">
                <a16:creationId xmlns:a16="http://schemas.microsoft.com/office/drawing/2014/main" id="{1150BF91-947B-B84A-8A53-789512C17DE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C24A602-8118-EC4B-90DB-BF4EA12D5444}"/>
              </a:ext>
            </a:extLst>
          </p:cNvPr>
          <p:cNvSpPr>
            <a:spLocks noGrp="1"/>
          </p:cNvSpPr>
          <p:nvPr>
            <p:ph type="sldNum" sz="quarter" idx="12"/>
          </p:nvPr>
        </p:nvSpPr>
        <p:spPr/>
        <p:txBody>
          <a:bodyPr/>
          <a:lstStyle/>
          <a:p>
            <a:fld id="{B9C70B36-ED76-3743-A11C-58F6DBCAC0DD}" type="slidenum">
              <a:rPr lang="el-GR" smtClean="0"/>
              <a:t>‹#›</a:t>
            </a:fld>
            <a:endParaRPr lang="el-GR"/>
          </a:p>
        </p:txBody>
      </p:sp>
    </p:spTree>
    <p:extLst>
      <p:ext uri="{BB962C8B-B14F-4D97-AF65-F5344CB8AC3E}">
        <p14:creationId xmlns:p14="http://schemas.microsoft.com/office/powerpoint/2010/main" val="4126609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2B2FF-A94A-7C4A-8A98-AA3A4D0DADD0}"/>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BCABAD8-392C-EC4A-AA90-4506F72A4F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A0FFC93C-FADC-BD4C-A84B-7F66AECCE8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5E1A2AA7-77BF-2741-9CB7-A4E9B4E34BCA}"/>
              </a:ext>
            </a:extLst>
          </p:cNvPr>
          <p:cNvSpPr>
            <a:spLocks noGrp="1"/>
          </p:cNvSpPr>
          <p:nvPr>
            <p:ph type="dt" sz="half" idx="10"/>
          </p:nvPr>
        </p:nvSpPr>
        <p:spPr/>
        <p:txBody>
          <a:bodyPr/>
          <a:lstStyle/>
          <a:p>
            <a:fld id="{FA64FBE3-36B9-A94A-94D5-D16CA976E15E}" type="datetimeFigureOut">
              <a:rPr lang="el-GR" smtClean="0"/>
              <a:t>17/11/20</a:t>
            </a:fld>
            <a:endParaRPr lang="el-GR"/>
          </a:p>
        </p:txBody>
      </p:sp>
      <p:sp>
        <p:nvSpPr>
          <p:cNvPr id="6" name="Footer Placeholder 5">
            <a:extLst>
              <a:ext uri="{FF2B5EF4-FFF2-40B4-BE49-F238E27FC236}">
                <a16:creationId xmlns:a16="http://schemas.microsoft.com/office/drawing/2014/main" id="{BF858325-A3DE-F549-892F-6231E824122A}"/>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CA51015-294E-8144-9908-B8C575EFC93F}"/>
              </a:ext>
            </a:extLst>
          </p:cNvPr>
          <p:cNvSpPr>
            <a:spLocks noGrp="1"/>
          </p:cNvSpPr>
          <p:nvPr>
            <p:ph type="sldNum" sz="quarter" idx="12"/>
          </p:nvPr>
        </p:nvSpPr>
        <p:spPr/>
        <p:txBody>
          <a:bodyPr/>
          <a:lstStyle/>
          <a:p>
            <a:fld id="{B9C70B36-ED76-3743-A11C-58F6DBCAC0DD}" type="slidenum">
              <a:rPr lang="el-GR" smtClean="0"/>
              <a:t>‹#›</a:t>
            </a:fld>
            <a:endParaRPr lang="el-GR"/>
          </a:p>
        </p:txBody>
      </p:sp>
    </p:spTree>
    <p:extLst>
      <p:ext uri="{BB962C8B-B14F-4D97-AF65-F5344CB8AC3E}">
        <p14:creationId xmlns:p14="http://schemas.microsoft.com/office/powerpoint/2010/main" val="79467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D861-7463-EB4F-97A7-75847195C8F9}"/>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89DF7359-5788-A24D-981C-5D4336D5D4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0B8E53-99FF-ED4E-88E4-A166B80970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451E4143-AF35-0A4E-8331-38B3CDF4A5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9871E7-14BB-F740-B067-D981ABEBF24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5B78C0AB-E889-5440-B2DC-5EC384F4E3F8}"/>
              </a:ext>
            </a:extLst>
          </p:cNvPr>
          <p:cNvSpPr>
            <a:spLocks noGrp="1"/>
          </p:cNvSpPr>
          <p:nvPr>
            <p:ph type="dt" sz="half" idx="10"/>
          </p:nvPr>
        </p:nvSpPr>
        <p:spPr/>
        <p:txBody>
          <a:bodyPr/>
          <a:lstStyle/>
          <a:p>
            <a:fld id="{FA64FBE3-36B9-A94A-94D5-D16CA976E15E}" type="datetimeFigureOut">
              <a:rPr lang="el-GR" smtClean="0"/>
              <a:t>17/11/20</a:t>
            </a:fld>
            <a:endParaRPr lang="el-GR"/>
          </a:p>
        </p:txBody>
      </p:sp>
      <p:sp>
        <p:nvSpPr>
          <p:cNvPr id="8" name="Footer Placeholder 7">
            <a:extLst>
              <a:ext uri="{FF2B5EF4-FFF2-40B4-BE49-F238E27FC236}">
                <a16:creationId xmlns:a16="http://schemas.microsoft.com/office/drawing/2014/main" id="{7D05D820-4E72-A841-A942-C257D22EC843}"/>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2121712A-262F-1E44-8E96-C64924946775}"/>
              </a:ext>
            </a:extLst>
          </p:cNvPr>
          <p:cNvSpPr>
            <a:spLocks noGrp="1"/>
          </p:cNvSpPr>
          <p:nvPr>
            <p:ph type="sldNum" sz="quarter" idx="12"/>
          </p:nvPr>
        </p:nvSpPr>
        <p:spPr/>
        <p:txBody>
          <a:bodyPr/>
          <a:lstStyle/>
          <a:p>
            <a:fld id="{B9C70B36-ED76-3743-A11C-58F6DBCAC0DD}" type="slidenum">
              <a:rPr lang="el-GR" smtClean="0"/>
              <a:t>‹#›</a:t>
            </a:fld>
            <a:endParaRPr lang="el-GR"/>
          </a:p>
        </p:txBody>
      </p:sp>
    </p:spTree>
    <p:extLst>
      <p:ext uri="{BB962C8B-B14F-4D97-AF65-F5344CB8AC3E}">
        <p14:creationId xmlns:p14="http://schemas.microsoft.com/office/powerpoint/2010/main" val="42894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264CF-6E8E-5F44-ABE9-AE52EC8CF7D0}"/>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78B0DD8F-1358-3A49-93D7-647CF927AB07}"/>
              </a:ext>
            </a:extLst>
          </p:cNvPr>
          <p:cNvSpPr>
            <a:spLocks noGrp="1"/>
          </p:cNvSpPr>
          <p:nvPr>
            <p:ph type="dt" sz="half" idx="10"/>
          </p:nvPr>
        </p:nvSpPr>
        <p:spPr/>
        <p:txBody>
          <a:bodyPr/>
          <a:lstStyle/>
          <a:p>
            <a:fld id="{FA64FBE3-36B9-A94A-94D5-D16CA976E15E}" type="datetimeFigureOut">
              <a:rPr lang="el-GR" smtClean="0"/>
              <a:t>17/11/20</a:t>
            </a:fld>
            <a:endParaRPr lang="el-GR"/>
          </a:p>
        </p:txBody>
      </p:sp>
      <p:sp>
        <p:nvSpPr>
          <p:cNvPr id="4" name="Footer Placeholder 3">
            <a:extLst>
              <a:ext uri="{FF2B5EF4-FFF2-40B4-BE49-F238E27FC236}">
                <a16:creationId xmlns:a16="http://schemas.microsoft.com/office/drawing/2014/main" id="{B0AC1713-652A-A64E-A78A-584A7C92692F}"/>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75110E43-A331-3149-B5FC-8DFA5A633D7B}"/>
              </a:ext>
            </a:extLst>
          </p:cNvPr>
          <p:cNvSpPr>
            <a:spLocks noGrp="1"/>
          </p:cNvSpPr>
          <p:nvPr>
            <p:ph type="sldNum" sz="quarter" idx="12"/>
          </p:nvPr>
        </p:nvSpPr>
        <p:spPr/>
        <p:txBody>
          <a:bodyPr/>
          <a:lstStyle/>
          <a:p>
            <a:fld id="{B9C70B36-ED76-3743-A11C-58F6DBCAC0DD}" type="slidenum">
              <a:rPr lang="el-GR" smtClean="0"/>
              <a:t>‹#›</a:t>
            </a:fld>
            <a:endParaRPr lang="el-GR"/>
          </a:p>
        </p:txBody>
      </p:sp>
    </p:spTree>
    <p:extLst>
      <p:ext uri="{BB962C8B-B14F-4D97-AF65-F5344CB8AC3E}">
        <p14:creationId xmlns:p14="http://schemas.microsoft.com/office/powerpoint/2010/main" val="2948983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AEA49E-55AE-8D49-835A-3F47E7EDB742}"/>
              </a:ext>
            </a:extLst>
          </p:cNvPr>
          <p:cNvSpPr>
            <a:spLocks noGrp="1"/>
          </p:cNvSpPr>
          <p:nvPr>
            <p:ph type="dt" sz="half" idx="10"/>
          </p:nvPr>
        </p:nvSpPr>
        <p:spPr/>
        <p:txBody>
          <a:bodyPr/>
          <a:lstStyle/>
          <a:p>
            <a:fld id="{FA64FBE3-36B9-A94A-94D5-D16CA976E15E}" type="datetimeFigureOut">
              <a:rPr lang="el-GR" smtClean="0"/>
              <a:t>17/11/20</a:t>
            </a:fld>
            <a:endParaRPr lang="el-GR"/>
          </a:p>
        </p:txBody>
      </p:sp>
      <p:sp>
        <p:nvSpPr>
          <p:cNvPr id="3" name="Footer Placeholder 2">
            <a:extLst>
              <a:ext uri="{FF2B5EF4-FFF2-40B4-BE49-F238E27FC236}">
                <a16:creationId xmlns:a16="http://schemas.microsoft.com/office/drawing/2014/main" id="{CF8CA354-E1C5-944D-A4AC-34089C708898}"/>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C2F80065-6D90-2440-8417-2693BA8C2C77}"/>
              </a:ext>
            </a:extLst>
          </p:cNvPr>
          <p:cNvSpPr>
            <a:spLocks noGrp="1"/>
          </p:cNvSpPr>
          <p:nvPr>
            <p:ph type="sldNum" sz="quarter" idx="12"/>
          </p:nvPr>
        </p:nvSpPr>
        <p:spPr/>
        <p:txBody>
          <a:bodyPr/>
          <a:lstStyle/>
          <a:p>
            <a:fld id="{B9C70B36-ED76-3743-A11C-58F6DBCAC0DD}" type="slidenum">
              <a:rPr lang="el-GR" smtClean="0"/>
              <a:t>‹#›</a:t>
            </a:fld>
            <a:endParaRPr lang="el-GR"/>
          </a:p>
        </p:txBody>
      </p:sp>
    </p:spTree>
    <p:extLst>
      <p:ext uri="{BB962C8B-B14F-4D97-AF65-F5344CB8AC3E}">
        <p14:creationId xmlns:p14="http://schemas.microsoft.com/office/powerpoint/2010/main" val="189831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9906-EB00-444C-A774-55DD088E0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2F317D0A-13B5-6349-80C4-B6E669A95D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E172A9D1-3B05-7040-ABC0-E3443C4D8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A4FC12-7A9C-E141-9B1C-2026C92B2847}"/>
              </a:ext>
            </a:extLst>
          </p:cNvPr>
          <p:cNvSpPr>
            <a:spLocks noGrp="1"/>
          </p:cNvSpPr>
          <p:nvPr>
            <p:ph type="dt" sz="half" idx="10"/>
          </p:nvPr>
        </p:nvSpPr>
        <p:spPr/>
        <p:txBody>
          <a:bodyPr/>
          <a:lstStyle/>
          <a:p>
            <a:fld id="{FA64FBE3-36B9-A94A-94D5-D16CA976E15E}" type="datetimeFigureOut">
              <a:rPr lang="el-GR" smtClean="0"/>
              <a:t>17/11/20</a:t>
            </a:fld>
            <a:endParaRPr lang="el-GR"/>
          </a:p>
        </p:txBody>
      </p:sp>
      <p:sp>
        <p:nvSpPr>
          <p:cNvPr id="6" name="Footer Placeholder 5">
            <a:extLst>
              <a:ext uri="{FF2B5EF4-FFF2-40B4-BE49-F238E27FC236}">
                <a16:creationId xmlns:a16="http://schemas.microsoft.com/office/drawing/2014/main" id="{45B01A06-A095-3044-9BE7-AABFA9D87606}"/>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180FEBF1-4150-9E45-A5FB-189E3C980170}"/>
              </a:ext>
            </a:extLst>
          </p:cNvPr>
          <p:cNvSpPr>
            <a:spLocks noGrp="1"/>
          </p:cNvSpPr>
          <p:nvPr>
            <p:ph type="sldNum" sz="quarter" idx="12"/>
          </p:nvPr>
        </p:nvSpPr>
        <p:spPr/>
        <p:txBody>
          <a:bodyPr/>
          <a:lstStyle/>
          <a:p>
            <a:fld id="{B9C70B36-ED76-3743-A11C-58F6DBCAC0DD}" type="slidenum">
              <a:rPr lang="el-GR" smtClean="0"/>
              <a:t>‹#›</a:t>
            </a:fld>
            <a:endParaRPr lang="el-GR"/>
          </a:p>
        </p:txBody>
      </p:sp>
    </p:spTree>
    <p:extLst>
      <p:ext uri="{BB962C8B-B14F-4D97-AF65-F5344CB8AC3E}">
        <p14:creationId xmlns:p14="http://schemas.microsoft.com/office/powerpoint/2010/main" val="390334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052B-D878-354D-94EC-116CFB2526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ACFB7355-4B81-4B4D-9A3B-65D458551F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4A68F77E-57EA-CA4B-8910-2FC8B9C70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5EC0B9-C00E-4B4E-85E5-F1FEAA06C48D}"/>
              </a:ext>
            </a:extLst>
          </p:cNvPr>
          <p:cNvSpPr>
            <a:spLocks noGrp="1"/>
          </p:cNvSpPr>
          <p:nvPr>
            <p:ph type="dt" sz="half" idx="10"/>
          </p:nvPr>
        </p:nvSpPr>
        <p:spPr/>
        <p:txBody>
          <a:bodyPr/>
          <a:lstStyle/>
          <a:p>
            <a:fld id="{FA64FBE3-36B9-A94A-94D5-D16CA976E15E}" type="datetimeFigureOut">
              <a:rPr lang="el-GR" smtClean="0"/>
              <a:t>17/11/20</a:t>
            </a:fld>
            <a:endParaRPr lang="el-GR"/>
          </a:p>
        </p:txBody>
      </p:sp>
      <p:sp>
        <p:nvSpPr>
          <p:cNvPr id="6" name="Footer Placeholder 5">
            <a:extLst>
              <a:ext uri="{FF2B5EF4-FFF2-40B4-BE49-F238E27FC236}">
                <a16:creationId xmlns:a16="http://schemas.microsoft.com/office/drawing/2014/main" id="{65F29448-01F2-9E46-BB73-BBAFFC0D4D6E}"/>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8F5A28A-FB30-274F-9F76-E1FEE1C5087F}"/>
              </a:ext>
            </a:extLst>
          </p:cNvPr>
          <p:cNvSpPr>
            <a:spLocks noGrp="1"/>
          </p:cNvSpPr>
          <p:nvPr>
            <p:ph type="sldNum" sz="quarter" idx="12"/>
          </p:nvPr>
        </p:nvSpPr>
        <p:spPr/>
        <p:txBody>
          <a:bodyPr/>
          <a:lstStyle/>
          <a:p>
            <a:fld id="{B9C70B36-ED76-3743-A11C-58F6DBCAC0DD}" type="slidenum">
              <a:rPr lang="el-GR" smtClean="0"/>
              <a:t>‹#›</a:t>
            </a:fld>
            <a:endParaRPr lang="el-GR"/>
          </a:p>
        </p:txBody>
      </p:sp>
    </p:spTree>
    <p:extLst>
      <p:ext uri="{BB962C8B-B14F-4D97-AF65-F5344CB8AC3E}">
        <p14:creationId xmlns:p14="http://schemas.microsoft.com/office/powerpoint/2010/main" val="4013235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67541A-B4E5-A74B-9275-F43066690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4DD197AE-D74C-9048-96F5-1118D17F2B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05180A5E-9591-C047-AF5E-803750144F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4FBE3-36B9-A94A-94D5-D16CA976E15E}" type="datetimeFigureOut">
              <a:rPr lang="el-GR" smtClean="0"/>
              <a:t>17/11/20</a:t>
            </a:fld>
            <a:endParaRPr lang="el-GR"/>
          </a:p>
        </p:txBody>
      </p:sp>
      <p:sp>
        <p:nvSpPr>
          <p:cNvPr id="5" name="Footer Placeholder 4">
            <a:extLst>
              <a:ext uri="{FF2B5EF4-FFF2-40B4-BE49-F238E27FC236}">
                <a16:creationId xmlns:a16="http://schemas.microsoft.com/office/drawing/2014/main" id="{9B847215-FB84-964A-914C-8AFF90E32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ABE66720-347D-A442-8685-0990338A0A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70B36-ED76-3743-A11C-58F6DBCAC0DD}" type="slidenum">
              <a:rPr lang="el-GR" smtClean="0"/>
              <a:t>‹#›</a:t>
            </a:fld>
            <a:endParaRPr lang="el-GR"/>
          </a:p>
        </p:txBody>
      </p:sp>
    </p:spTree>
    <p:extLst>
      <p:ext uri="{BB962C8B-B14F-4D97-AF65-F5344CB8AC3E}">
        <p14:creationId xmlns:p14="http://schemas.microsoft.com/office/powerpoint/2010/main" val="244308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g"/><Relationship Id="rId5" Type="http://schemas.openxmlformats.org/officeDocument/2006/relationships/image" Target="../media/image10.jpe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30F8-8B53-8545-9FE1-AF1705685F7E}"/>
              </a:ext>
            </a:extLst>
          </p:cNvPr>
          <p:cNvSpPr>
            <a:spLocks noGrp="1"/>
          </p:cNvSpPr>
          <p:nvPr>
            <p:ph type="ctrTitle"/>
          </p:nvPr>
        </p:nvSpPr>
        <p:spPr>
          <a:xfrm>
            <a:off x="-571500" y="941387"/>
            <a:ext cx="5843588" cy="1987550"/>
          </a:xfrm>
        </p:spPr>
        <p:txBody>
          <a:bodyPr vert="horz" lIns="91440" tIns="45720" rIns="91440" bIns="45720" rtlCol="0" anchor="b">
            <a:normAutofit fontScale="90000"/>
          </a:bodyPr>
          <a:lstStyle/>
          <a:p>
            <a:r>
              <a:rPr lang="el-GR" sz="4800" i="1" dirty="0"/>
              <a:t>Χο χο χο! Ήρθαν τα Χριστούγεννα και η Πρωτοχρονιά   .      </a:t>
            </a:r>
          </a:p>
        </p:txBody>
      </p:sp>
      <p:sp>
        <p:nvSpPr>
          <p:cNvPr id="3" name="Subtitle 2">
            <a:extLst>
              <a:ext uri="{FF2B5EF4-FFF2-40B4-BE49-F238E27FC236}">
                <a16:creationId xmlns:a16="http://schemas.microsoft.com/office/drawing/2014/main" id="{59D9367E-9C14-734E-8626-49F1CAC147D8}"/>
              </a:ext>
            </a:extLst>
          </p:cNvPr>
          <p:cNvSpPr>
            <a:spLocks noGrp="1"/>
          </p:cNvSpPr>
          <p:nvPr>
            <p:ph type="subTitle" idx="1"/>
          </p:nvPr>
        </p:nvSpPr>
        <p:spPr>
          <a:xfrm flipV="1">
            <a:off x="12098214" y="5380891"/>
            <a:ext cx="93785" cy="844061"/>
          </a:xfrm>
        </p:spPr>
        <p:txBody>
          <a:bodyPr>
            <a:normAutofit/>
          </a:bodyPr>
          <a:lstStyle/>
          <a:p>
            <a:endParaRPr lang="el-GR" dirty="0"/>
          </a:p>
        </p:txBody>
      </p:sp>
      <p:sp>
        <p:nvSpPr>
          <p:cNvPr id="4" name="Heart 3">
            <a:extLst>
              <a:ext uri="{FF2B5EF4-FFF2-40B4-BE49-F238E27FC236}">
                <a16:creationId xmlns:a16="http://schemas.microsoft.com/office/drawing/2014/main" id="{B324B9C8-D487-3B4C-9F96-D2A3ECC73B76}"/>
              </a:ext>
            </a:extLst>
          </p:cNvPr>
          <p:cNvSpPr/>
          <p:nvPr/>
        </p:nvSpPr>
        <p:spPr>
          <a:xfrm>
            <a:off x="3712550" y="2172800"/>
            <a:ext cx="515816" cy="422031"/>
          </a:xfrm>
          <a:prstGeom prst="heart">
            <a:avLst/>
          </a:prstGeom>
          <a:solidFill>
            <a:srgbClr val="FF0000">
              <a:alpha val="7490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We Wish You A Merry Christmas Karaoke (1)">
            <a:hlinkClick r:id="" action="ppaction://media"/>
            <a:extLst>
              <a:ext uri="{FF2B5EF4-FFF2-40B4-BE49-F238E27FC236}">
                <a16:creationId xmlns:a16="http://schemas.microsoft.com/office/drawing/2014/main" id="{E0F768F8-24FD-844A-B698-C25179E516D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4002" y="0"/>
            <a:ext cx="812800" cy="812800"/>
          </a:xfrm>
          <a:prstGeom prst="rect">
            <a:avLst/>
          </a:prstGeom>
        </p:spPr>
      </p:pic>
    </p:spTree>
    <p:extLst>
      <p:ext uri="{BB962C8B-B14F-4D97-AF65-F5344CB8AC3E}">
        <p14:creationId xmlns:p14="http://schemas.microsoft.com/office/powerpoint/2010/main" val="33440748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Click="0" advTm="9000">
        <p15:prstTrans prst="curtains"/>
      </p:transition>
    </mc:Choice>
    <mc:Fallback>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par>
                          <p:cTn id="10" fill="hold">
                            <p:stCondLst>
                              <p:cond delay="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by="(-#ppt_w*2)" calcmode="lin" valueType="num">
                                      <p:cBhvr rctx="PPT">
                                        <p:cTn id="13" dur="500" autoRev="1" fill="hold">
                                          <p:stCondLst>
                                            <p:cond delay="0"/>
                                          </p:stCondLst>
                                        </p:cTn>
                                        <p:tgtEl>
                                          <p:spTgt spid="2"/>
                                        </p:tgtEl>
                                        <p:attrNameLst>
                                          <p:attrName>ppt_w</p:attrName>
                                        </p:attrNameLst>
                                      </p:cBhvr>
                                    </p:anim>
                                    <p:anim by="(#ppt_w*0.50)" calcmode="lin" valueType="num">
                                      <p:cBhvr>
                                        <p:cTn id="14" dur="500" decel="50000" autoRev="1" fill="hold">
                                          <p:stCondLst>
                                            <p:cond delay="0"/>
                                          </p:stCondLst>
                                        </p:cTn>
                                        <p:tgtEl>
                                          <p:spTgt spid="2"/>
                                        </p:tgtEl>
                                        <p:attrNameLst>
                                          <p:attrName>ppt_x</p:attrName>
                                        </p:attrNameLst>
                                      </p:cBhvr>
                                    </p:anim>
                                    <p:anim from="(-#ppt_h/2)" to="(#ppt_y)" calcmode="lin" valueType="num">
                                      <p:cBhvr>
                                        <p:cTn id="15" dur="1000" fill="hold">
                                          <p:stCondLst>
                                            <p:cond delay="0"/>
                                          </p:stCondLst>
                                        </p:cTn>
                                        <p:tgtEl>
                                          <p:spTgt spid="2"/>
                                        </p:tgtEl>
                                        <p:attrNameLst>
                                          <p:attrName>ppt_y</p:attrName>
                                        </p:attrNameLst>
                                      </p:cBhvr>
                                    </p:anim>
                                    <p:animRot by="21600000">
                                      <p:cBhvr>
                                        <p:cTn id="16"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7" repeatCount="indefinite"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74000">
              <a:schemeClr val="bg1"/>
            </a:gs>
            <a:gs pos="83000">
              <a:schemeClr val="bg1"/>
            </a:gs>
            <a:gs pos="100000">
              <a:schemeClr val="tx1"/>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D5CE3-3EB9-BF43-8468-D2D398F00A77}"/>
              </a:ext>
            </a:extLst>
          </p:cNvPr>
          <p:cNvSpPr>
            <a:spLocks noGrp="1"/>
          </p:cNvSpPr>
          <p:nvPr>
            <p:ph type="title"/>
          </p:nvPr>
        </p:nvSpPr>
        <p:spPr>
          <a:xfrm>
            <a:off x="375138" y="1113693"/>
            <a:ext cx="4665785" cy="5744307"/>
          </a:xfrm>
        </p:spPr>
        <p:txBody>
          <a:bodyPr>
            <a:normAutofit fontScale="90000"/>
          </a:bodyPr>
          <a:lstStyle/>
          <a:p>
            <a:r>
              <a:rPr lang="el-GR" sz="2800" dirty="0"/>
              <a:t>Χριστούγεννα Πρωτούγεννα</a:t>
            </a:r>
            <a:br>
              <a:rPr lang="el-GR" sz="2800" dirty="0"/>
            </a:br>
            <a:r>
              <a:rPr lang="el-GR" sz="2800" dirty="0"/>
              <a:t>πρώτη γιορτή του χρόνου</a:t>
            </a:r>
            <a:br>
              <a:rPr lang="el-GR" sz="2800" dirty="0"/>
            </a:br>
            <a:r>
              <a:rPr lang="el-GR" sz="2800" dirty="0"/>
              <a:t>για βγάτε, διέτε , μάθετε</a:t>
            </a:r>
            <a:br>
              <a:rPr lang="el-GR" sz="2800" dirty="0"/>
            </a:br>
            <a:r>
              <a:rPr lang="el-GR" sz="2800" dirty="0"/>
              <a:t>πως ο Χριστός γεννάται</a:t>
            </a:r>
            <a:br>
              <a:rPr lang="el-GR" sz="2800" dirty="0"/>
            </a:br>
            <a:r>
              <a:rPr lang="el-GR" sz="2800" dirty="0"/>
              <a:t>γεννιέται και ανατρέφεται</a:t>
            </a:r>
            <a:br>
              <a:rPr lang="el-GR" sz="2800" dirty="0"/>
            </a:br>
            <a:r>
              <a:rPr lang="el-GR" sz="2800" dirty="0"/>
              <a:t>στο μέλι και στο γάλα</a:t>
            </a:r>
            <a:br>
              <a:rPr lang="el-GR" sz="2800" dirty="0"/>
            </a:br>
            <a:br>
              <a:rPr lang="el-GR" sz="2800" dirty="0"/>
            </a:br>
            <a:r>
              <a:rPr lang="el-GR" sz="2800" dirty="0"/>
              <a:t>Το μέλι τρων οι άρχοντες</a:t>
            </a:r>
            <a:br>
              <a:rPr lang="el-GR" sz="2800" dirty="0"/>
            </a:br>
            <a:r>
              <a:rPr lang="el-GR" sz="2800" dirty="0"/>
              <a:t>το γάλα οι αφεντάδες</a:t>
            </a:r>
            <a:br>
              <a:rPr lang="el-GR" sz="2800" dirty="0"/>
            </a:br>
            <a:r>
              <a:rPr lang="el-GR" sz="2800" dirty="0"/>
              <a:t>και το μελισσοβότανο</a:t>
            </a:r>
            <a:br>
              <a:rPr lang="el-GR" sz="2800" dirty="0"/>
            </a:br>
            <a:r>
              <a:rPr lang="el-GR" sz="2800" dirty="0"/>
              <a:t>το λούζονται οι κυράδες</a:t>
            </a:r>
            <a:br>
              <a:rPr lang="el-GR" sz="2800" dirty="0"/>
            </a:br>
            <a:br>
              <a:rPr lang="el-GR" sz="2800" dirty="0"/>
            </a:br>
            <a:r>
              <a:rPr lang="el-GR" sz="2800" dirty="0"/>
              <a:t>Εμείς εδώ δεν ήρθαμε </a:t>
            </a:r>
            <a:br>
              <a:rPr lang="el-GR" sz="2800" dirty="0"/>
            </a:br>
            <a:r>
              <a:rPr lang="el-GR" sz="2800" dirty="0"/>
              <a:t>να φάμε και να πιούμε</a:t>
            </a:r>
            <a:br>
              <a:rPr lang="el-GR" sz="2800" dirty="0"/>
            </a:br>
            <a:r>
              <a:rPr lang="el-GR" sz="2800" dirty="0"/>
              <a:t>μόνο σας αγαπούσαμε</a:t>
            </a:r>
            <a:br>
              <a:rPr lang="el-GR" sz="2800" dirty="0"/>
            </a:br>
            <a:r>
              <a:rPr lang="el-GR" sz="2800" dirty="0"/>
              <a:t>και ήρθαμε να σας δούμε</a:t>
            </a:r>
            <a:br>
              <a:rPr lang="el-GR" sz="2800" dirty="0"/>
            </a:br>
            <a:br>
              <a:rPr lang="el-GR" sz="2800" dirty="0"/>
            </a:br>
            <a:r>
              <a:rPr lang="el-GR" sz="2800" dirty="0"/>
              <a:t>Δώστε μας και τον κόκορα</a:t>
            </a:r>
            <a:br>
              <a:rPr lang="el-GR" sz="2800" dirty="0"/>
            </a:br>
            <a:r>
              <a:rPr lang="el-GR" sz="2800" dirty="0"/>
              <a:t>δώστε μας και την κότα</a:t>
            </a:r>
            <a:br>
              <a:rPr lang="el-GR" sz="2800" dirty="0"/>
            </a:br>
            <a:br>
              <a:rPr lang="el-GR" sz="2800" dirty="0"/>
            </a:br>
            <a:r>
              <a:rPr lang="el-GR" sz="2800" dirty="0"/>
              <a:t>  </a:t>
            </a:r>
          </a:p>
        </p:txBody>
      </p:sp>
      <p:sp>
        <p:nvSpPr>
          <p:cNvPr id="3" name="TextBox 2">
            <a:extLst>
              <a:ext uri="{FF2B5EF4-FFF2-40B4-BE49-F238E27FC236}">
                <a16:creationId xmlns:a16="http://schemas.microsoft.com/office/drawing/2014/main" id="{CD673FD4-3207-4847-B5FE-65350A8D013E}"/>
              </a:ext>
            </a:extLst>
          </p:cNvPr>
          <p:cNvSpPr txBox="1"/>
          <p:nvPr/>
        </p:nvSpPr>
        <p:spPr>
          <a:xfrm>
            <a:off x="7174523" y="480646"/>
            <a:ext cx="3821723" cy="1246495"/>
          </a:xfrm>
          <a:prstGeom prst="rect">
            <a:avLst/>
          </a:prstGeom>
          <a:noFill/>
        </p:spPr>
        <p:txBody>
          <a:bodyPr wrap="square" rtlCol="0">
            <a:spAutoFit/>
          </a:bodyPr>
          <a:lstStyle/>
          <a:p>
            <a:r>
              <a:rPr lang="el-GR" sz="2500" dirty="0"/>
              <a:t>δώστε μας και πέντε έξι αυγά</a:t>
            </a:r>
          </a:p>
          <a:p>
            <a:r>
              <a:rPr lang="el-GR" sz="2500" dirty="0"/>
              <a:t>να πάμε σ’ άλλη πόρτα</a:t>
            </a:r>
          </a:p>
        </p:txBody>
      </p:sp>
      <p:pic>
        <p:nvPicPr>
          <p:cNvPr id="5" name="Picture 4">
            <a:extLst>
              <a:ext uri="{FF2B5EF4-FFF2-40B4-BE49-F238E27FC236}">
                <a16:creationId xmlns:a16="http://schemas.microsoft.com/office/drawing/2014/main" id="{13B31819-B00E-2B46-8456-35042E1638D9}"/>
              </a:ext>
            </a:extLst>
          </p:cNvPr>
          <p:cNvPicPr>
            <a:picLocks noChangeAspect="1"/>
          </p:cNvPicPr>
          <p:nvPr/>
        </p:nvPicPr>
        <p:blipFill>
          <a:blip r:embed="rId2"/>
          <a:stretch>
            <a:fillRect/>
          </a:stretch>
        </p:blipFill>
        <p:spPr>
          <a:xfrm>
            <a:off x="5040923" y="1884131"/>
            <a:ext cx="6611815" cy="4445231"/>
          </a:xfrm>
          <a:prstGeom prst="rect">
            <a:avLst/>
          </a:prstGeom>
        </p:spPr>
      </p:pic>
    </p:spTree>
    <p:extLst>
      <p:ext uri="{BB962C8B-B14F-4D97-AF65-F5344CB8AC3E}">
        <p14:creationId xmlns:p14="http://schemas.microsoft.com/office/powerpoint/2010/main" val="2289480322"/>
      </p:ext>
    </p:extLst>
  </p:cSld>
  <p:clrMapOvr>
    <a:masterClrMapping/>
  </p:clrMapOvr>
  <mc:AlternateContent xmlns:mc="http://schemas.openxmlformats.org/markup-compatibility/2006">
    <mc:Choice xmlns:p14="http://schemas.microsoft.com/office/powerpoint/2010/main" Requires="p14">
      <p:transition spd="slow" p14:dur="4400" advClick="0" advTm="9000">
        <p14:honeycomb/>
      </p:transition>
    </mc:Choice>
    <mc:Fallback>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par>
                          <p:cTn id="27" fill="hold">
                            <p:stCondLst>
                              <p:cond delay="3000"/>
                            </p:stCondLst>
                            <p:childTnLst>
                              <p:par>
                                <p:cTn id="28" presetID="16" presetClass="entr" presetSubtype="21"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74000">
              <a:schemeClr val="bg1"/>
            </a:gs>
            <a:gs pos="83000">
              <a:schemeClr val="bg1"/>
            </a:gs>
            <a:gs pos="100000">
              <a:schemeClr val="tx1"/>
            </a:gs>
          </a:gsLst>
          <a:lin ang="27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BEEFE5-6DB9-B146-8CBC-B4944C14960E}"/>
              </a:ext>
            </a:extLst>
          </p:cNvPr>
          <p:cNvSpPr>
            <a:spLocks noGrp="1"/>
          </p:cNvSpPr>
          <p:nvPr>
            <p:ph type="title"/>
          </p:nvPr>
        </p:nvSpPr>
        <p:spPr>
          <a:xfrm>
            <a:off x="666750" y="450850"/>
            <a:ext cx="4776788" cy="6021388"/>
          </a:xfrm>
        </p:spPr>
        <p:txBody>
          <a:bodyPr>
            <a:normAutofit/>
          </a:bodyPr>
          <a:lstStyle/>
          <a:p>
            <a:r>
              <a:rPr lang="el-GR" sz="2800" dirty="0"/>
              <a:t>Σούρβα σούρβα γιρό κουρμί,</a:t>
            </a:r>
            <a:br>
              <a:rPr lang="el-GR" sz="2800" dirty="0"/>
            </a:br>
            <a:r>
              <a:rPr lang="el-GR" sz="2800" dirty="0"/>
              <a:t>γιρό κουρμί, γιρό σταυρί,</a:t>
            </a:r>
            <a:br>
              <a:rPr lang="el-GR" sz="2800" dirty="0"/>
            </a:br>
            <a:r>
              <a:rPr lang="el-GR" sz="2800" dirty="0"/>
              <a:t>σαν ασήμι, σαν κρανιά,</a:t>
            </a:r>
            <a:br>
              <a:rPr lang="el-GR" sz="2800" dirty="0"/>
            </a:br>
            <a:r>
              <a:rPr lang="el-GR" sz="2800" dirty="0"/>
              <a:t>κι του χρόν’ ουλ γιροί,</a:t>
            </a:r>
            <a:br>
              <a:rPr lang="el-GR" sz="2800" dirty="0"/>
            </a:br>
            <a:r>
              <a:rPr lang="el-GR" sz="2800" dirty="0"/>
              <a:t>ουλ γιροί, καλόκαρδοι.</a:t>
            </a:r>
            <a:br>
              <a:rPr lang="el-GR" sz="2800" dirty="0"/>
            </a:br>
            <a:br>
              <a:rPr lang="el-GR" sz="2800" dirty="0"/>
            </a:br>
            <a:r>
              <a:rPr lang="el-GR" sz="2800" dirty="0"/>
              <a:t>Σούρβα σούρβα γεια  χαρά</a:t>
            </a:r>
            <a:br>
              <a:rPr lang="el-GR" sz="2800" dirty="0"/>
            </a:br>
            <a:r>
              <a:rPr lang="el-GR" sz="2800" dirty="0"/>
              <a:t>για σταφίδις, για παρά,</a:t>
            </a:r>
            <a:br>
              <a:rPr lang="el-GR" sz="2800" dirty="0"/>
            </a:br>
            <a:r>
              <a:rPr lang="el-GR" sz="2800" dirty="0"/>
              <a:t>για καρύδις, για μπαντέμια,</a:t>
            </a:r>
            <a:br>
              <a:rPr lang="el-GR" sz="2800" dirty="0"/>
            </a:br>
            <a:r>
              <a:rPr lang="el-GR" sz="2800" dirty="0"/>
              <a:t>για ένα ξυλοκέρατου.</a:t>
            </a:r>
          </a:p>
        </p:txBody>
      </p:sp>
      <p:pic>
        <p:nvPicPr>
          <p:cNvPr id="7" name="Picture 6">
            <a:extLst>
              <a:ext uri="{FF2B5EF4-FFF2-40B4-BE49-F238E27FC236}">
                <a16:creationId xmlns:a16="http://schemas.microsoft.com/office/drawing/2014/main" id="{61457989-E2D1-2347-A620-285F98E0C194}"/>
              </a:ext>
            </a:extLst>
          </p:cNvPr>
          <p:cNvPicPr>
            <a:picLocks noChangeAspect="1"/>
          </p:cNvPicPr>
          <p:nvPr/>
        </p:nvPicPr>
        <p:blipFill>
          <a:blip r:embed="rId2"/>
          <a:stretch>
            <a:fillRect/>
          </a:stretch>
        </p:blipFill>
        <p:spPr>
          <a:xfrm rot="10800000" flipH="1" flipV="1">
            <a:off x="7468117" y="3069250"/>
            <a:ext cx="4751753" cy="2672860"/>
          </a:xfrm>
          <a:prstGeom prst="rect">
            <a:avLst/>
          </a:prstGeom>
        </p:spPr>
      </p:pic>
      <p:pic>
        <p:nvPicPr>
          <p:cNvPr id="9" name="Picture 8">
            <a:extLst>
              <a:ext uri="{FF2B5EF4-FFF2-40B4-BE49-F238E27FC236}">
                <a16:creationId xmlns:a16="http://schemas.microsoft.com/office/drawing/2014/main" id="{EA691E5C-B478-2848-BA2F-40A78C0CF645}"/>
              </a:ext>
            </a:extLst>
          </p:cNvPr>
          <p:cNvPicPr>
            <a:picLocks noChangeAspect="1"/>
          </p:cNvPicPr>
          <p:nvPr/>
        </p:nvPicPr>
        <p:blipFill>
          <a:blip r:embed="rId3"/>
          <a:stretch>
            <a:fillRect/>
          </a:stretch>
        </p:blipFill>
        <p:spPr>
          <a:xfrm rot="10800000" flipH="1" flipV="1">
            <a:off x="7049706" y="13186"/>
            <a:ext cx="5133179" cy="3198938"/>
          </a:xfrm>
          <a:prstGeom prst="rect">
            <a:avLst/>
          </a:prstGeom>
        </p:spPr>
      </p:pic>
      <p:pic>
        <p:nvPicPr>
          <p:cNvPr id="11" name="Picture 10">
            <a:extLst>
              <a:ext uri="{FF2B5EF4-FFF2-40B4-BE49-F238E27FC236}">
                <a16:creationId xmlns:a16="http://schemas.microsoft.com/office/drawing/2014/main" id="{217AD31C-8797-9F4D-BE08-2F9880DF52DB}"/>
              </a:ext>
            </a:extLst>
          </p:cNvPr>
          <p:cNvPicPr>
            <a:picLocks noChangeAspect="1"/>
          </p:cNvPicPr>
          <p:nvPr/>
        </p:nvPicPr>
        <p:blipFill rotWithShape="1">
          <a:blip r:embed="rId4"/>
          <a:srcRect r="7060" b="7375"/>
          <a:stretch/>
        </p:blipFill>
        <p:spPr>
          <a:xfrm rot="10800000" flipH="1" flipV="1">
            <a:off x="5067207" y="3212125"/>
            <a:ext cx="2363925" cy="1766948"/>
          </a:xfrm>
          <a:prstGeom prst="rect">
            <a:avLst/>
          </a:prstGeom>
        </p:spPr>
      </p:pic>
    </p:spTree>
    <p:extLst>
      <p:ext uri="{BB962C8B-B14F-4D97-AF65-F5344CB8AC3E}">
        <p14:creationId xmlns:p14="http://schemas.microsoft.com/office/powerpoint/2010/main" val="2078466244"/>
      </p:ext>
    </p:extLst>
  </p:cSld>
  <p:clrMapOvr>
    <a:masterClrMapping/>
  </p:clrMapOvr>
  <mc:AlternateContent xmlns:mc="http://schemas.openxmlformats.org/markup-compatibility/2006">
    <mc:Choice xmlns:p14="http://schemas.microsoft.com/office/powerpoint/2010/main" Requires="p14">
      <p:transition spd="slow" p14:dur="3900" advClick="0" advTm="9000">
        <p14:glitter pattern="hexagon"/>
      </p:transition>
    </mc:Choice>
    <mc:Fallback>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F7FDE6-B792-E940-A670-60D872979383}"/>
              </a:ext>
            </a:extLst>
          </p:cNvPr>
          <p:cNvPicPr>
            <a:picLocks noChangeAspect="1"/>
          </p:cNvPicPr>
          <p:nvPr/>
        </p:nvPicPr>
        <p:blipFill>
          <a:blip r:embed="rId2"/>
          <a:stretch>
            <a:fillRect/>
          </a:stretch>
        </p:blipFill>
        <p:spPr>
          <a:xfrm>
            <a:off x="6722865" y="3163485"/>
            <a:ext cx="3593691" cy="3681178"/>
          </a:xfrm>
          <a:prstGeom prst="rect">
            <a:avLst/>
          </a:prstGeom>
        </p:spPr>
      </p:pic>
      <p:pic>
        <p:nvPicPr>
          <p:cNvPr id="5" name="Picture 4">
            <a:extLst>
              <a:ext uri="{FF2B5EF4-FFF2-40B4-BE49-F238E27FC236}">
                <a16:creationId xmlns:a16="http://schemas.microsoft.com/office/drawing/2014/main" id="{43F17EB6-20CE-A540-AC7B-35ACDD933C7A}"/>
              </a:ext>
            </a:extLst>
          </p:cNvPr>
          <p:cNvPicPr>
            <a:picLocks noChangeAspect="1"/>
          </p:cNvPicPr>
          <p:nvPr/>
        </p:nvPicPr>
        <p:blipFill rotWithShape="1">
          <a:blip r:embed="rId3"/>
          <a:srcRect l="4390" t="12387" b="7126"/>
          <a:stretch/>
        </p:blipFill>
        <p:spPr>
          <a:xfrm>
            <a:off x="-19430" y="4453962"/>
            <a:ext cx="1859953" cy="2348637"/>
          </a:xfrm>
          <a:prstGeom prst="rect">
            <a:avLst/>
          </a:prstGeom>
        </p:spPr>
      </p:pic>
      <p:pic>
        <p:nvPicPr>
          <p:cNvPr id="7" name="Picture 6">
            <a:extLst>
              <a:ext uri="{FF2B5EF4-FFF2-40B4-BE49-F238E27FC236}">
                <a16:creationId xmlns:a16="http://schemas.microsoft.com/office/drawing/2014/main" id="{C39F065B-834C-EF49-9A58-60E696EB487B}"/>
              </a:ext>
            </a:extLst>
          </p:cNvPr>
          <p:cNvPicPr>
            <a:picLocks noChangeAspect="1"/>
          </p:cNvPicPr>
          <p:nvPr/>
        </p:nvPicPr>
        <p:blipFill>
          <a:blip r:embed="rId4"/>
          <a:stretch>
            <a:fillRect/>
          </a:stretch>
        </p:blipFill>
        <p:spPr>
          <a:xfrm>
            <a:off x="7080044" y="0"/>
            <a:ext cx="3203611" cy="3203611"/>
          </a:xfrm>
          <a:prstGeom prst="rect">
            <a:avLst/>
          </a:prstGeom>
        </p:spPr>
      </p:pic>
      <p:pic>
        <p:nvPicPr>
          <p:cNvPr id="9" name="Picture 8">
            <a:extLst>
              <a:ext uri="{FF2B5EF4-FFF2-40B4-BE49-F238E27FC236}">
                <a16:creationId xmlns:a16="http://schemas.microsoft.com/office/drawing/2014/main" id="{FA5136D9-852C-4540-8150-567D5668063B}"/>
              </a:ext>
            </a:extLst>
          </p:cNvPr>
          <p:cNvPicPr>
            <a:picLocks noChangeAspect="1"/>
          </p:cNvPicPr>
          <p:nvPr/>
        </p:nvPicPr>
        <p:blipFill>
          <a:blip r:embed="rId5"/>
          <a:stretch>
            <a:fillRect/>
          </a:stretch>
        </p:blipFill>
        <p:spPr>
          <a:xfrm>
            <a:off x="3854125" y="4014281"/>
            <a:ext cx="2843719" cy="2843719"/>
          </a:xfrm>
          <a:prstGeom prst="rect">
            <a:avLst/>
          </a:prstGeom>
        </p:spPr>
      </p:pic>
      <p:pic>
        <p:nvPicPr>
          <p:cNvPr id="11" name="Picture 10">
            <a:extLst>
              <a:ext uri="{FF2B5EF4-FFF2-40B4-BE49-F238E27FC236}">
                <a16:creationId xmlns:a16="http://schemas.microsoft.com/office/drawing/2014/main" id="{668F8E13-9DF5-454E-AD66-9D78A246C000}"/>
              </a:ext>
            </a:extLst>
          </p:cNvPr>
          <p:cNvPicPr>
            <a:picLocks noChangeAspect="1"/>
          </p:cNvPicPr>
          <p:nvPr/>
        </p:nvPicPr>
        <p:blipFill>
          <a:blip r:embed="rId6"/>
          <a:stretch>
            <a:fillRect/>
          </a:stretch>
        </p:blipFill>
        <p:spPr>
          <a:xfrm>
            <a:off x="6493" y="2853762"/>
            <a:ext cx="2400300" cy="1600200"/>
          </a:xfrm>
          <a:prstGeom prst="rect">
            <a:avLst/>
          </a:prstGeom>
        </p:spPr>
      </p:pic>
      <p:pic>
        <p:nvPicPr>
          <p:cNvPr id="13" name="Picture 12">
            <a:extLst>
              <a:ext uri="{FF2B5EF4-FFF2-40B4-BE49-F238E27FC236}">
                <a16:creationId xmlns:a16="http://schemas.microsoft.com/office/drawing/2014/main" id="{7D25B403-51A8-484C-82B6-867666F14027}"/>
              </a:ext>
            </a:extLst>
          </p:cNvPr>
          <p:cNvPicPr>
            <a:picLocks noChangeAspect="1"/>
          </p:cNvPicPr>
          <p:nvPr/>
        </p:nvPicPr>
        <p:blipFill>
          <a:blip r:embed="rId7"/>
          <a:stretch>
            <a:fillRect/>
          </a:stretch>
        </p:blipFill>
        <p:spPr>
          <a:xfrm>
            <a:off x="-19430" y="0"/>
            <a:ext cx="2286000" cy="2857500"/>
          </a:xfrm>
          <a:prstGeom prst="rect">
            <a:avLst/>
          </a:prstGeom>
        </p:spPr>
      </p:pic>
      <p:pic>
        <p:nvPicPr>
          <p:cNvPr id="15" name="Picture 14">
            <a:extLst>
              <a:ext uri="{FF2B5EF4-FFF2-40B4-BE49-F238E27FC236}">
                <a16:creationId xmlns:a16="http://schemas.microsoft.com/office/drawing/2014/main" id="{FA333611-CF39-6D4B-8C45-A67A49469ED6}"/>
              </a:ext>
            </a:extLst>
          </p:cNvPr>
          <p:cNvPicPr>
            <a:picLocks noChangeAspect="1"/>
          </p:cNvPicPr>
          <p:nvPr/>
        </p:nvPicPr>
        <p:blipFill>
          <a:blip r:embed="rId8"/>
          <a:stretch>
            <a:fillRect/>
          </a:stretch>
        </p:blipFill>
        <p:spPr>
          <a:xfrm>
            <a:off x="10288851" y="2356338"/>
            <a:ext cx="1929142" cy="1559170"/>
          </a:xfrm>
          <a:prstGeom prst="rect">
            <a:avLst/>
          </a:prstGeom>
        </p:spPr>
      </p:pic>
      <p:pic>
        <p:nvPicPr>
          <p:cNvPr id="17" name="Picture 16">
            <a:extLst>
              <a:ext uri="{FF2B5EF4-FFF2-40B4-BE49-F238E27FC236}">
                <a16:creationId xmlns:a16="http://schemas.microsoft.com/office/drawing/2014/main" id="{EE817FC2-645E-AF4D-A012-6D628D24B37B}"/>
              </a:ext>
            </a:extLst>
          </p:cNvPr>
          <p:cNvPicPr>
            <a:picLocks noChangeAspect="1"/>
          </p:cNvPicPr>
          <p:nvPr/>
        </p:nvPicPr>
        <p:blipFill>
          <a:blip r:embed="rId9"/>
          <a:stretch>
            <a:fillRect/>
          </a:stretch>
        </p:blipFill>
        <p:spPr>
          <a:xfrm>
            <a:off x="10321752" y="3915508"/>
            <a:ext cx="1968500" cy="2929155"/>
          </a:xfrm>
          <a:prstGeom prst="rect">
            <a:avLst/>
          </a:prstGeom>
        </p:spPr>
      </p:pic>
      <p:pic>
        <p:nvPicPr>
          <p:cNvPr id="19" name="Picture 18">
            <a:extLst>
              <a:ext uri="{FF2B5EF4-FFF2-40B4-BE49-F238E27FC236}">
                <a16:creationId xmlns:a16="http://schemas.microsoft.com/office/drawing/2014/main" id="{E2196536-82FD-FB4A-9526-E5CF2AE5FF22}"/>
              </a:ext>
            </a:extLst>
          </p:cNvPr>
          <p:cNvPicPr>
            <a:picLocks noChangeAspect="1"/>
          </p:cNvPicPr>
          <p:nvPr/>
        </p:nvPicPr>
        <p:blipFill>
          <a:blip r:embed="rId10"/>
          <a:stretch>
            <a:fillRect/>
          </a:stretch>
        </p:blipFill>
        <p:spPr>
          <a:xfrm>
            <a:off x="10444605" y="152400"/>
            <a:ext cx="1617634" cy="2203938"/>
          </a:xfrm>
          <a:prstGeom prst="rect">
            <a:avLst/>
          </a:prstGeom>
        </p:spPr>
      </p:pic>
      <p:pic>
        <p:nvPicPr>
          <p:cNvPr id="21" name="Picture 20">
            <a:extLst>
              <a:ext uri="{FF2B5EF4-FFF2-40B4-BE49-F238E27FC236}">
                <a16:creationId xmlns:a16="http://schemas.microsoft.com/office/drawing/2014/main" id="{60EE88B9-5146-E845-9B72-DEEF2483DBDF}"/>
              </a:ext>
            </a:extLst>
          </p:cNvPr>
          <p:cNvPicPr>
            <a:picLocks noChangeAspect="1"/>
          </p:cNvPicPr>
          <p:nvPr/>
        </p:nvPicPr>
        <p:blipFill>
          <a:blip r:embed="rId11"/>
          <a:stretch>
            <a:fillRect/>
          </a:stretch>
        </p:blipFill>
        <p:spPr>
          <a:xfrm>
            <a:off x="1865544" y="4907103"/>
            <a:ext cx="1950897" cy="1950897"/>
          </a:xfrm>
          <a:prstGeom prst="rect">
            <a:avLst/>
          </a:prstGeom>
        </p:spPr>
      </p:pic>
      <p:pic>
        <p:nvPicPr>
          <p:cNvPr id="23" name="Picture 22">
            <a:extLst>
              <a:ext uri="{FF2B5EF4-FFF2-40B4-BE49-F238E27FC236}">
                <a16:creationId xmlns:a16="http://schemas.microsoft.com/office/drawing/2014/main" id="{778BE01B-F40B-2944-A961-A04C66F4508B}"/>
              </a:ext>
            </a:extLst>
          </p:cNvPr>
          <p:cNvPicPr>
            <a:picLocks noChangeAspect="1"/>
          </p:cNvPicPr>
          <p:nvPr/>
        </p:nvPicPr>
        <p:blipFill>
          <a:blip r:embed="rId12"/>
          <a:stretch>
            <a:fillRect/>
          </a:stretch>
        </p:blipFill>
        <p:spPr>
          <a:xfrm>
            <a:off x="3862767" y="1197812"/>
            <a:ext cx="2857500" cy="2857500"/>
          </a:xfrm>
          <a:prstGeom prst="rect">
            <a:avLst/>
          </a:prstGeom>
        </p:spPr>
      </p:pic>
    </p:spTree>
    <p:extLst>
      <p:ext uri="{BB962C8B-B14F-4D97-AF65-F5344CB8AC3E}">
        <p14:creationId xmlns:p14="http://schemas.microsoft.com/office/powerpoint/2010/main" val="2689463516"/>
      </p:ext>
    </p:extLst>
  </p:cSld>
  <p:clrMapOvr>
    <a:masterClrMapping/>
  </p:clrMapOvr>
  <mc:AlternateContent xmlns:mc="http://schemas.openxmlformats.org/markup-compatibility/2006">
    <mc:Choice xmlns:p14="http://schemas.microsoft.com/office/powerpoint/2010/main" Requires="p14">
      <p:transition spd="slow" p14:dur="4000" advClick="0" advTm="9000">
        <p14:vortex dir="r"/>
      </p:transition>
    </mc:Choice>
    <mc:Fallback>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dissolve">
                                      <p:cBhvr>
                                        <p:cTn id="23" dur="500"/>
                                        <p:tgtEl>
                                          <p:spTgt spid="23"/>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dissolve">
                                      <p:cBhvr>
                                        <p:cTn id="35" dur="500"/>
                                        <p:tgtEl>
                                          <p:spTgt spid="3"/>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dissolve">
                                      <p:cBhvr>
                                        <p:cTn id="39" dur="500"/>
                                        <p:tgtEl>
                                          <p:spTgt spid="19"/>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ssolve">
                                      <p:cBhvr>
                                        <p:cTn id="43" dur="500"/>
                                        <p:tgtEl>
                                          <p:spTgt spid="15"/>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3F7DA8-88DF-194C-B33D-C35EC31005E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7" b="100000" l="0" r="99149">
                        <a14:foregroundMark x1="32340" y1="52333" x2="32340" y2="52333"/>
                        <a14:foregroundMark x1="32340" y1="52333" x2="32340" y2="52333"/>
                        <a14:foregroundMark x1="33191" y1="50333" x2="33191" y2="50333"/>
                        <a14:foregroundMark x1="32766" y1="49333" x2="32766" y2="49333"/>
                        <a14:foregroundMark x1="34468" y1="47000" x2="34468" y2="47000"/>
                        <a14:foregroundMark x1="34894" y1="46000" x2="34894" y2="46000"/>
                        <a14:foregroundMark x1="35745" y1="45333" x2="35745" y2="45333"/>
                        <a14:foregroundMark x1="35745" y1="43667" x2="35745" y2="43667"/>
                        <a14:foregroundMark x1="80851" y1="85333" x2="80851" y2="85333"/>
                        <a14:foregroundMark x1="80426" y1="84000" x2="80426" y2="84000"/>
                        <a14:foregroundMark x1="74468" y1="81333" x2="74468" y2="81333"/>
                        <a14:foregroundMark x1="73191" y1="79333" x2="73191" y2="78000"/>
                        <a14:foregroundMark x1="73617" y1="75667" x2="73191" y2="74333"/>
                        <a14:foregroundMark x1="68936" y1="70333" x2="67660" y2="69000"/>
                        <a14:foregroundMark x1="67234" y1="67333" x2="67234" y2="67333"/>
                        <a14:foregroundMark x1="66809" y1="65667" x2="66809" y2="65667"/>
                        <a14:foregroundMark x1="66809" y1="65000" x2="66809" y2="63667"/>
                        <a14:foregroundMark x1="63830" y1="60333" x2="63830" y2="60333"/>
                        <a14:backgroundMark x1="70638" y1="77667" x2="70638" y2="77667"/>
                        <a14:backgroundMark x1="67234" y1="74333" x2="67234" y2="74333"/>
                        <a14:backgroundMark x1="72340" y1="84000" x2="73191" y2="85000"/>
                        <a14:backgroundMark x1="75745" y1="85000" x2="75745" y2="85000"/>
                        <a14:backgroundMark x1="65106" y1="72000" x2="65106" y2="72000"/>
                      </a14:backgroundRemoval>
                    </a14:imgEffect>
                  </a14:imgLayer>
                </a14:imgProps>
              </a:ext>
            </a:extLst>
          </a:blip>
          <a:stretch>
            <a:fillRect/>
          </a:stretch>
        </p:blipFill>
        <p:spPr>
          <a:xfrm>
            <a:off x="382955" y="4000500"/>
            <a:ext cx="2235200" cy="2857500"/>
          </a:xfrm>
          <a:prstGeom prst="rect">
            <a:avLst/>
          </a:prstGeom>
        </p:spPr>
      </p:pic>
      <p:sp>
        <p:nvSpPr>
          <p:cNvPr id="4" name="Cloud Callout 3">
            <a:extLst>
              <a:ext uri="{FF2B5EF4-FFF2-40B4-BE49-F238E27FC236}">
                <a16:creationId xmlns:a16="http://schemas.microsoft.com/office/drawing/2014/main" id="{78D8FF42-2C54-3443-A3B3-56EA44032A28}"/>
              </a:ext>
            </a:extLst>
          </p:cNvPr>
          <p:cNvSpPr/>
          <p:nvPr/>
        </p:nvSpPr>
        <p:spPr>
          <a:xfrm>
            <a:off x="1570892" y="2907323"/>
            <a:ext cx="1688123" cy="1371600"/>
          </a:xfrm>
          <a:prstGeom prst="cloudCallout">
            <a:avLst>
              <a:gd name="adj1" fmla="val -47916"/>
              <a:gd name="adj2" fmla="val 66774"/>
            </a:avLst>
          </a:prstGeom>
          <a:solidFill>
            <a:srgbClr val="FF8A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Ή</a:t>
            </a:r>
            <a:r>
              <a:rPr lang="el-GR" dirty="0">
                <a:solidFill>
                  <a:schemeClr val="bg1"/>
                </a:solidFill>
              </a:rPr>
              <a:t>ρθαν οι διακοπές!</a:t>
            </a:r>
          </a:p>
        </p:txBody>
      </p:sp>
    </p:spTree>
    <p:extLst>
      <p:ext uri="{BB962C8B-B14F-4D97-AF65-F5344CB8AC3E}">
        <p14:creationId xmlns:p14="http://schemas.microsoft.com/office/powerpoint/2010/main" val="3580206353"/>
      </p:ext>
    </p:extLst>
  </p:cSld>
  <p:clrMapOvr>
    <a:masterClrMapping/>
  </p:clrMapOvr>
  <mc:AlternateContent xmlns:mc="http://schemas.openxmlformats.org/markup-compatibility/2006">
    <mc:Choice xmlns:p14="http://schemas.microsoft.com/office/powerpoint/2010/main" Requires="p14">
      <p:transition spd="slow" p14:dur="3000" advClick="0" advTm="9000">
        <p14:shred/>
      </p:transition>
    </mc:Choice>
    <mc:Fallback>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19" presetClass="entr" presetSubtype="1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35</Words>
  <Application>Microsoft Macintosh PowerPoint</Application>
  <PresentationFormat>Widescreen</PresentationFormat>
  <Paragraphs>6</Paragraphs>
  <Slides>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Χο χο χο! Ήρθαν τα Χριστούγεννα και η Πρωτοχρονιά   .      </vt:lpstr>
      <vt:lpstr>Χριστούγεννα Πρωτούγεννα πρώτη γιορτή του χρόνου για βγάτε, διέτε , μάθετε πως ο Χριστός γεννάται γεννιέται και ανατρέφεται στο μέλι και στο γάλα  Το μέλι τρων οι άρχοντες το γάλα οι αφεντάδες και το μελισσοβότανο το λούζονται οι κυράδες  Εμείς εδώ δεν ήρθαμε  να φάμε και να πιούμε μόνο σας αγαπούσαμε και ήρθαμε να σας δούμε  Δώστε μας και τον κόκορα δώστε μας και την κότα    </vt:lpstr>
      <vt:lpstr>Σούρβα σούρβα γιρό κουρμί, γιρό κουρμί, γιρό σταυρί, σαν ασήμι, σαν κρανιά, κι του χρόν’ ουλ γιροί, ουλ γιροί, καλόκαρδοι.  Σούρβα σούρβα γεια  χαρά για σταφίδις, για παρά, για καρύδις, για μπαντέμια, για ένα ξυλοκέρατου.</vt:lpstr>
      <vt:lpstr>PowerPoint Presentation</vt:lpstr>
      <vt:lpstr>PowerPoint Presentation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Χο χο χο! Ήρθαν τα Χριστούγεννα και η Πρωτοχρονιά   .      </dc:title>
  <dc:creator>Microsoft Office User</dc:creator>
  <cp:lastModifiedBy>Microsoft Office User</cp:lastModifiedBy>
  <cp:revision>11</cp:revision>
  <dcterms:created xsi:type="dcterms:W3CDTF">2020-11-17T14:48:54Z</dcterms:created>
  <dcterms:modified xsi:type="dcterms:W3CDTF">2020-11-17T16:54:35Z</dcterms:modified>
</cp:coreProperties>
</file>