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40FF"/>
    <a:srgbClr val="FF8AD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854"/>
    <p:restoredTop sz="94541"/>
  </p:normalViewPr>
  <p:slideViewPr>
    <p:cSldViewPr snapToGrid="0" snapToObjects="1">
      <p:cViewPr varScale="1">
        <p:scale>
          <a:sx n="121" d="100"/>
          <a:sy n="121" d="100"/>
        </p:scale>
        <p:origin x="76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A425C25-2194-954B-854E-AC069645A1FC}" type="doc">
      <dgm:prSet loTypeId="urn:microsoft.com/office/officeart/2005/8/layout/hierarchy2" loCatId="" qsTypeId="urn:microsoft.com/office/officeart/2005/8/quickstyle/simple1" qsCatId="simple" csTypeId="urn:microsoft.com/office/officeart/2005/8/colors/accent1_2" csCatId="accent1" phldr="1"/>
      <dgm:spPr/>
      <dgm:t>
        <a:bodyPr/>
        <a:lstStyle/>
        <a:p>
          <a:endParaRPr lang="en-US"/>
        </a:p>
      </dgm:t>
    </dgm:pt>
    <dgm:pt modelId="{4AD44993-DDFD-2C4F-98B5-07C1BF8A0F30}">
      <dgm:prSet phldrT="[Text]"/>
      <dgm:spPr/>
      <dgm:t>
        <a:bodyPr/>
        <a:lstStyle/>
        <a:p>
          <a:r>
            <a:rPr lang="el-GR" dirty="0"/>
            <a:t>χελιδόνι</a:t>
          </a:r>
          <a:endParaRPr lang="en-US" dirty="0"/>
        </a:p>
      </dgm:t>
    </dgm:pt>
    <dgm:pt modelId="{4E93FA1F-F010-3B49-8D2E-032C1A5317BA}" type="parTrans" cxnId="{96B3B83E-3682-054A-A89D-E285384B5CA4}">
      <dgm:prSet/>
      <dgm:spPr/>
      <dgm:t>
        <a:bodyPr/>
        <a:lstStyle/>
        <a:p>
          <a:endParaRPr lang="en-US"/>
        </a:p>
      </dgm:t>
    </dgm:pt>
    <dgm:pt modelId="{08DDA7AC-ADD1-044C-AC45-7D7D11D09082}" type="sibTrans" cxnId="{96B3B83E-3682-054A-A89D-E285384B5CA4}">
      <dgm:prSet/>
      <dgm:spPr/>
      <dgm:t>
        <a:bodyPr/>
        <a:lstStyle/>
        <a:p>
          <a:endParaRPr lang="en-US"/>
        </a:p>
      </dgm:t>
    </dgm:pt>
    <dgm:pt modelId="{B2F2CF31-28AF-CC4A-99CD-C43FE66793F8}">
      <dgm:prSet phldrT="[Text]"/>
      <dgm:spPr/>
      <dgm:t>
        <a:bodyPr/>
        <a:lstStyle/>
        <a:p>
          <a:r>
            <a:rPr lang="el-GR" dirty="0"/>
            <a:t>πελαργός</a:t>
          </a:r>
          <a:endParaRPr lang="en-US" dirty="0"/>
        </a:p>
      </dgm:t>
    </dgm:pt>
    <dgm:pt modelId="{2C1C323A-28AE-534F-A028-947DEA958237}" type="parTrans" cxnId="{62C22B97-0133-C84F-8E74-CB81D4CF6440}">
      <dgm:prSet/>
      <dgm:spPr/>
      <dgm:t>
        <a:bodyPr/>
        <a:lstStyle/>
        <a:p>
          <a:endParaRPr lang="en-US"/>
        </a:p>
      </dgm:t>
    </dgm:pt>
    <dgm:pt modelId="{72F409D6-E7BB-A844-BF48-30E360294699}" type="sibTrans" cxnId="{62C22B97-0133-C84F-8E74-CB81D4CF6440}">
      <dgm:prSet/>
      <dgm:spPr/>
      <dgm:t>
        <a:bodyPr/>
        <a:lstStyle/>
        <a:p>
          <a:endParaRPr lang="en-US"/>
        </a:p>
      </dgm:t>
    </dgm:pt>
    <dgm:pt modelId="{2C3B9B7F-752E-F240-A956-C8424D934BCF}">
      <dgm:prSet phldrT="[Text]"/>
      <dgm:spPr/>
      <dgm:t>
        <a:bodyPr/>
        <a:lstStyle/>
        <a:p>
          <a:r>
            <a:rPr lang="el-GR" dirty="0"/>
            <a:t>τσαλαπετεινός</a:t>
          </a:r>
          <a:endParaRPr lang="en-US" dirty="0"/>
        </a:p>
      </dgm:t>
    </dgm:pt>
    <dgm:pt modelId="{AE370B50-E7F6-FB42-9F23-D54ED89C879F}" type="parTrans" cxnId="{F9D27363-4525-7A48-9B0D-F865BB0CCA83}">
      <dgm:prSet/>
      <dgm:spPr/>
      <dgm:t>
        <a:bodyPr/>
        <a:lstStyle/>
        <a:p>
          <a:endParaRPr lang="en-US"/>
        </a:p>
      </dgm:t>
    </dgm:pt>
    <dgm:pt modelId="{CE3C2236-3AD1-5F4D-B7E0-05CD1365611A}" type="sibTrans" cxnId="{F9D27363-4525-7A48-9B0D-F865BB0CCA83}">
      <dgm:prSet/>
      <dgm:spPr/>
      <dgm:t>
        <a:bodyPr/>
        <a:lstStyle/>
        <a:p>
          <a:endParaRPr lang="en-US"/>
        </a:p>
      </dgm:t>
    </dgm:pt>
    <dgm:pt modelId="{C60AA8FC-232E-8240-A19D-05519C69C904}">
      <dgm:prSet phldrT="[Text]"/>
      <dgm:spPr/>
      <dgm:t>
        <a:bodyPr/>
        <a:lstStyle/>
        <a:p>
          <a:r>
            <a:rPr lang="el-GR" dirty="0"/>
            <a:t>μελισσοφάγος</a:t>
          </a:r>
          <a:endParaRPr lang="en-US" dirty="0"/>
        </a:p>
      </dgm:t>
    </dgm:pt>
    <dgm:pt modelId="{2214B255-7666-AC45-AC14-E01C5912DF53}" type="parTrans" cxnId="{BEC736F7-2B24-7A49-8C9A-BAE3D3B28C78}">
      <dgm:prSet/>
      <dgm:spPr/>
      <dgm:t>
        <a:bodyPr/>
        <a:lstStyle/>
        <a:p>
          <a:endParaRPr lang="en-US"/>
        </a:p>
      </dgm:t>
    </dgm:pt>
    <dgm:pt modelId="{8443815B-060A-504C-A0AC-696990341E1C}" type="sibTrans" cxnId="{BEC736F7-2B24-7A49-8C9A-BAE3D3B28C78}">
      <dgm:prSet/>
      <dgm:spPr/>
      <dgm:t>
        <a:bodyPr/>
        <a:lstStyle/>
        <a:p>
          <a:endParaRPr lang="en-US"/>
        </a:p>
      </dgm:t>
    </dgm:pt>
    <dgm:pt modelId="{C6057AE3-88DC-A948-8B52-C4A53DA58A5F}">
      <dgm:prSet phldrT="[Text]"/>
      <dgm:spPr/>
      <dgm:t>
        <a:bodyPr/>
        <a:lstStyle/>
        <a:p>
          <a:r>
            <a:rPr lang="el-GR" dirty="0"/>
            <a:t>τρυγόνι</a:t>
          </a:r>
          <a:endParaRPr lang="en-US" dirty="0"/>
        </a:p>
      </dgm:t>
    </dgm:pt>
    <dgm:pt modelId="{F4ED6EEC-E8D0-C141-93F7-7E65FEB1CC88}" type="parTrans" cxnId="{630C36A7-5CC5-A549-9538-8B5AF13D3051}">
      <dgm:prSet/>
      <dgm:spPr/>
      <dgm:t>
        <a:bodyPr/>
        <a:lstStyle/>
        <a:p>
          <a:endParaRPr lang="en-US"/>
        </a:p>
      </dgm:t>
    </dgm:pt>
    <dgm:pt modelId="{0EF2AA4A-8778-6D46-896D-80DCF547492E}" type="sibTrans" cxnId="{630C36A7-5CC5-A549-9538-8B5AF13D3051}">
      <dgm:prSet/>
      <dgm:spPr/>
      <dgm:t>
        <a:bodyPr/>
        <a:lstStyle/>
        <a:p>
          <a:endParaRPr lang="en-US"/>
        </a:p>
      </dgm:t>
    </dgm:pt>
    <dgm:pt modelId="{CD3D4BE2-B571-B245-80F8-3D5D34883DDF}">
      <dgm:prSet phldrT="[Text]"/>
      <dgm:spPr/>
      <dgm:t>
        <a:bodyPr/>
        <a:lstStyle/>
        <a:p>
          <a:r>
            <a:rPr lang="el-GR" dirty="0"/>
            <a:t>αμπελουργός</a:t>
          </a:r>
          <a:endParaRPr lang="en-US" dirty="0"/>
        </a:p>
      </dgm:t>
    </dgm:pt>
    <dgm:pt modelId="{B8F5CD93-8FBD-5F46-A66C-1266DA966CA0}" type="parTrans" cxnId="{AB14A17A-FAB5-9A4E-BCFA-13F07945127B}">
      <dgm:prSet/>
      <dgm:spPr/>
      <dgm:t>
        <a:bodyPr/>
        <a:lstStyle/>
        <a:p>
          <a:endParaRPr lang="en-US"/>
        </a:p>
      </dgm:t>
    </dgm:pt>
    <dgm:pt modelId="{718D229D-4AEC-A146-AA75-4C5D54DC5EDA}" type="sibTrans" cxnId="{AB14A17A-FAB5-9A4E-BCFA-13F07945127B}">
      <dgm:prSet/>
      <dgm:spPr/>
      <dgm:t>
        <a:bodyPr/>
        <a:lstStyle/>
        <a:p>
          <a:endParaRPr lang="en-US"/>
        </a:p>
      </dgm:t>
    </dgm:pt>
    <dgm:pt modelId="{A12DBC18-196E-964E-846B-EA825F1AD79D}" type="pres">
      <dgm:prSet presAssocID="{0A425C25-2194-954B-854E-AC069645A1FC}" presName="diagram" presStyleCnt="0">
        <dgm:presLayoutVars>
          <dgm:chPref val="1"/>
          <dgm:dir/>
          <dgm:animOne val="branch"/>
          <dgm:animLvl val="lvl"/>
          <dgm:resizeHandles val="exact"/>
        </dgm:presLayoutVars>
      </dgm:prSet>
      <dgm:spPr/>
    </dgm:pt>
    <dgm:pt modelId="{F8A9DF95-00D0-6044-BD16-ABF162E136BA}" type="pres">
      <dgm:prSet presAssocID="{4AD44993-DDFD-2C4F-98B5-07C1BF8A0F30}" presName="root1" presStyleCnt="0"/>
      <dgm:spPr/>
    </dgm:pt>
    <dgm:pt modelId="{66B9DADA-20B7-9B4D-94B3-DCAD71107EE2}" type="pres">
      <dgm:prSet presAssocID="{4AD44993-DDFD-2C4F-98B5-07C1BF8A0F30}" presName="LevelOneTextNode" presStyleLbl="node0" presStyleIdx="0" presStyleCnt="1">
        <dgm:presLayoutVars>
          <dgm:chPref val="3"/>
        </dgm:presLayoutVars>
      </dgm:prSet>
      <dgm:spPr/>
    </dgm:pt>
    <dgm:pt modelId="{1037060A-8DEC-404D-A7BC-7C9339B041C1}" type="pres">
      <dgm:prSet presAssocID="{4AD44993-DDFD-2C4F-98B5-07C1BF8A0F30}" presName="level2hierChild" presStyleCnt="0"/>
      <dgm:spPr/>
    </dgm:pt>
    <dgm:pt modelId="{83DA3889-5BD8-4644-A8AF-5BA3780378F6}" type="pres">
      <dgm:prSet presAssocID="{2C1C323A-28AE-534F-A028-947DEA958237}" presName="conn2-1" presStyleLbl="parChTrans1D2" presStyleIdx="0" presStyleCnt="2"/>
      <dgm:spPr/>
    </dgm:pt>
    <dgm:pt modelId="{5F3057A5-9117-944C-BFE5-008483183A90}" type="pres">
      <dgm:prSet presAssocID="{2C1C323A-28AE-534F-A028-947DEA958237}" presName="connTx" presStyleLbl="parChTrans1D2" presStyleIdx="0" presStyleCnt="2"/>
      <dgm:spPr/>
    </dgm:pt>
    <dgm:pt modelId="{54E88147-35B9-B247-9BF8-A6B46B72CC01}" type="pres">
      <dgm:prSet presAssocID="{B2F2CF31-28AF-CC4A-99CD-C43FE66793F8}" presName="root2" presStyleCnt="0"/>
      <dgm:spPr/>
    </dgm:pt>
    <dgm:pt modelId="{B66DD648-8A49-F741-AF8F-B7820BDA4D5B}" type="pres">
      <dgm:prSet presAssocID="{B2F2CF31-28AF-CC4A-99CD-C43FE66793F8}" presName="LevelTwoTextNode" presStyleLbl="node2" presStyleIdx="0" presStyleCnt="2">
        <dgm:presLayoutVars>
          <dgm:chPref val="3"/>
        </dgm:presLayoutVars>
      </dgm:prSet>
      <dgm:spPr/>
    </dgm:pt>
    <dgm:pt modelId="{ACE8724D-6A07-C34B-A838-83442E1A81B9}" type="pres">
      <dgm:prSet presAssocID="{B2F2CF31-28AF-CC4A-99CD-C43FE66793F8}" presName="level3hierChild" presStyleCnt="0"/>
      <dgm:spPr/>
    </dgm:pt>
    <dgm:pt modelId="{1FFB29E7-911C-BC4B-BDFB-0A24DDC7E20A}" type="pres">
      <dgm:prSet presAssocID="{AE370B50-E7F6-FB42-9F23-D54ED89C879F}" presName="conn2-1" presStyleLbl="parChTrans1D3" presStyleIdx="0" presStyleCnt="3"/>
      <dgm:spPr/>
    </dgm:pt>
    <dgm:pt modelId="{2CD864E9-D9E9-B141-B4AA-F80E4C32701D}" type="pres">
      <dgm:prSet presAssocID="{AE370B50-E7F6-FB42-9F23-D54ED89C879F}" presName="connTx" presStyleLbl="parChTrans1D3" presStyleIdx="0" presStyleCnt="3"/>
      <dgm:spPr/>
    </dgm:pt>
    <dgm:pt modelId="{9B14249D-A8F6-CE45-A11C-B7FA157AEF73}" type="pres">
      <dgm:prSet presAssocID="{2C3B9B7F-752E-F240-A956-C8424D934BCF}" presName="root2" presStyleCnt="0"/>
      <dgm:spPr/>
    </dgm:pt>
    <dgm:pt modelId="{E0183266-3ABE-054F-B8E3-C47FAEC480FA}" type="pres">
      <dgm:prSet presAssocID="{2C3B9B7F-752E-F240-A956-C8424D934BCF}" presName="LevelTwoTextNode" presStyleLbl="node3" presStyleIdx="0" presStyleCnt="3">
        <dgm:presLayoutVars>
          <dgm:chPref val="3"/>
        </dgm:presLayoutVars>
      </dgm:prSet>
      <dgm:spPr/>
    </dgm:pt>
    <dgm:pt modelId="{3F43894A-FA93-EC49-B9BE-9722E55F6738}" type="pres">
      <dgm:prSet presAssocID="{2C3B9B7F-752E-F240-A956-C8424D934BCF}" presName="level3hierChild" presStyleCnt="0"/>
      <dgm:spPr/>
    </dgm:pt>
    <dgm:pt modelId="{AFFC3521-9450-C748-A3A0-9C287897DD41}" type="pres">
      <dgm:prSet presAssocID="{2214B255-7666-AC45-AC14-E01C5912DF53}" presName="conn2-1" presStyleLbl="parChTrans1D3" presStyleIdx="1" presStyleCnt="3"/>
      <dgm:spPr/>
    </dgm:pt>
    <dgm:pt modelId="{CC855E50-4567-364D-867E-4F6F6CFAC0DD}" type="pres">
      <dgm:prSet presAssocID="{2214B255-7666-AC45-AC14-E01C5912DF53}" presName="connTx" presStyleLbl="parChTrans1D3" presStyleIdx="1" presStyleCnt="3"/>
      <dgm:spPr/>
    </dgm:pt>
    <dgm:pt modelId="{6BB5C36E-745F-784E-9FC5-503619F28123}" type="pres">
      <dgm:prSet presAssocID="{C60AA8FC-232E-8240-A19D-05519C69C904}" presName="root2" presStyleCnt="0"/>
      <dgm:spPr/>
    </dgm:pt>
    <dgm:pt modelId="{F44B8FB1-9BF4-3F4D-8926-28113A88B346}" type="pres">
      <dgm:prSet presAssocID="{C60AA8FC-232E-8240-A19D-05519C69C904}" presName="LevelTwoTextNode" presStyleLbl="node3" presStyleIdx="1" presStyleCnt="3">
        <dgm:presLayoutVars>
          <dgm:chPref val="3"/>
        </dgm:presLayoutVars>
      </dgm:prSet>
      <dgm:spPr/>
    </dgm:pt>
    <dgm:pt modelId="{7CA45D05-6207-714A-BEF7-890C024C6946}" type="pres">
      <dgm:prSet presAssocID="{C60AA8FC-232E-8240-A19D-05519C69C904}" presName="level3hierChild" presStyleCnt="0"/>
      <dgm:spPr/>
    </dgm:pt>
    <dgm:pt modelId="{66378505-B539-BA46-B3A2-B69E9E4526C5}" type="pres">
      <dgm:prSet presAssocID="{F4ED6EEC-E8D0-C141-93F7-7E65FEB1CC88}" presName="conn2-1" presStyleLbl="parChTrans1D2" presStyleIdx="1" presStyleCnt="2"/>
      <dgm:spPr/>
    </dgm:pt>
    <dgm:pt modelId="{7DC7089B-8D2A-FD46-91A1-15ABB7B6180F}" type="pres">
      <dgm:prSet presAssocID="{F4ED6EEC-E8D0-C141-93F7-7E65FEB1CC88}" presName="connTx" presStyleLbl="parChTrans1D2" presStyleIdx="1" presStyleCnt="2"/>
      <dgm:spPr/>
    </dgm:pt>
    <dgm:pt modelId="{535C4E1F-7421-7D4E-B047-3DA283870436}" type="pres">
      <dgm:prSet presAssocID="{C6057AE3-88DC-A948-8B52-C4A53DA58A5F}" presName="root2" presStyleCnt="0"/>
      <dgm:spPr/>
    </dgm:pt>
    <dgm:pt modelId="{EE898188-1B65-C541-BD2C-ED05E879885C}" type="pres">
      <dgm:prSet presAssocID="{C6057AE3-88DC-A948-8B52-C4A53DA58A5F}" presName="LevelTwoTextNode" presStyleLbl="node2" presStyleIdx="1" presStyleCnt="2">
        <dgm:presLayoutVars>
          <dgm:chPref val="3"/>
        </dgm:presLayoutVars>
      </dgm:prSet>
      <dgm:spPr/>
    </dgm:pt>
    <dgm:pt modelId="{F0DD2D4E-7029-5540-8941-9DB58C170624}" type="pres">
      <dgm:prSet presAssocID="{C6057AE3-88DC-A948-8B52-C4A53DA58A5F}" presName="level3hierChild" presStyleCnt="0"/>
      <dgm:spPr/>
    </dgm:pt>
    <dgm:pt modelId="{CC71325E-1DD1-1045-B08F-FA7C3585610E}" type="pres">
      <dgm:prSet presAssocID="{B8F5CD93-8FBD-5F46-A66C-1266DA966CA0}" presName="conn2-1" presStyleLbl="parChTrans1D3" presStyleIdx="2" presStyleCnt="3"/>
      <dgm:spPr/>
    </dgm:pt>
    <dgm:pt modelId="{882EECE1-EBC9-CD4C-9079-B4DDACA74C9F}" type="pres">
      <dgm:prSet presAssocID="{B8F5CD93-8FBD-5F46-A66C-1266DA966CA0}" presName="connTx" presStyleLbl="parChTrans1D3" presStyleIdx="2" presStyleCnt="3"/>
      <dgm:spPr/>
    </dgm:pt>
    <dgm:pt modelId="{F0277827-64F0-7D49-9384-EDEC22B55713}" type="pres">
      <dgm:prSet presAssocID="{CD3D4BE2-B571-B245-80F8-3D5D34883DDF}" presName="root2" presStyleCnt="0"/>
      <dgm:spPr/>
    </dgm:pt>
    <dgm:pt modelId="{8C35387B-5E55-824C-8837-467FA5E3D7CE}" type="pres">
      <dgm:prSet presAssocID="{CD3D4BE2-B571-B245-80F8-3D5D34883DDF}" presName="LevelTwoTextNode" presStyleLbl="node3" presStyleIdx="2" presStyleCnt="3">
        <dgm:presLayoutVars>
          <dgm:chPref val="3"/>
        </dgm:presLayoutVars>
      </dgm:prSet>
      <dgm:spPr/>
    </dgm:pt>
    <dgm:pt modelId="{46BC72B9-2B24-1C49-8B29-24EEA5877448}" type="pres">
      <dgm:prSet presAssocID="{CD3D4BE2-B571-B245-80F8-3D5D34883DDF}" presName="level3hierChild" presStyleCnt="0"/>
      <dgm:spPr/>
    </dgm:pt>
  </dgm:ptLst>
  <dgm:cxnLst>
    <dgm:cxn modelId="{7B9CCE05-A8B5-A64E-A9F9-99A57C575AD8}" type="presOf" srcId="{2C1C323A-28AE-534F-A028-947DEA958237}" destId="{83DA3889-5BD8-4644-A8AF-5BA3780378F6}" srcOrd="0" destOrd="0" presId="urn:microsoft.com/office/officeart/2005/8/layout/hierarchy2"/>
    <dgm:cxn modelId="{CF423206-6A43-0244-95F8-4EB1F81FA522}" type="presOf" srcId="{AE370B50-E7F6-FB42-9F23-D54ED89C879F}" destId="{1FFB29E7-911C-BC4B-BDFB-0A24DDC7E20A}" srcOrd="0" destOrd="0" presId="urn:microsoft.com/office/officeart/2005/8/layout/hierarchy2"/>
    <dgm:cxn modelId="{80D1A70C-8FA8-3644-A4F5-6A65F0A0455A}" type="presOf" srcId="{B2F2CF31-28AF-CC4A-99CD-C43FE66793F8}" destId="{B66DD648-8A49-F741-AF8F-B7820BDA4D5B}" srcOrd="0" destOrd="0" presId="urn:microsoft.com/office/officeart/2005/8/layout/hierarchy2"/>
    <dgm:cxn modelId="{C322801C-8FEA-254D-A7F5-10496D4C6704}" type="presOf" srcId="{AE370B50-E7F6-FB42-9F23-D54ED89C879F}" destId="{2CD864E9-D9E9-B141-B4AA-F80E4C32701D}" srcOrd="1" destOrd="0" presId="urn:microsoft.com/office/officeart/2005/8/layout/hierarchy2"/>
    <dgm:cxn modelId="{5DB8791F-9A75-8A4B-97E4-F0FB76EC7336}" type="presOf" srcId="{C6057AE3-88DC-A948-8B52-C4A53DA58A5F}" destId="{EE898188-1B65-C541-BD2C-ED05E879885C}" srcOrd="0" destOrd="0" presId="urn:microsoft.com/office/officeart/2005/8/layout/hierarchy2"/>
    <dgm:cxn modelId="{59025120-26C3-8B46-AE94-21125A47310D}" type="presOf" srcId="{CD3D4BE2-B571-B245-80F8-3D5D34883DDF}" destId="{8C35387B-5E55-824C-8837-467FA5E3D7CE}" srcOrd="0" destOrd="0" presId="urn:microsoft.com/office/officeart/2005/8/layout/hierarchy2"/>
    <dgm:cxn modelId="{AE679A29-5789-6544-8E4B-0EA73B974712}" type="presOf" srcId="{2214B255-7666-AC45-AC14-E01C5912DF53}" destId="{CC855E50-4567-364D-867E-4F6F6CFAC0DD}" srcOrd="1" destOrd="0" presId="urn:microsoft.com/office/officeart/2005/8/layout/hierarchy2"/>
    <dgm:cxn modelId="{96B3B83E-3682-054A-A89D-E285384B5CA4}" srcId="{0A425C25-2194-954B-854E-AC069645A1FC}" destId="{4AD44993-DDFD-2C4F-98B5-07C1BF8A0F30}" srcOrd="0" destOrd="0" parTransId="{4E93FA1F-F010-3B49-8D2E-032C1A5317BA}" sibTransId="{08DDA7AC-ADD1-044C-AC45-7D7D11D09082}"/>
    <dgm:cxn modelId="{3C017545-F74A-5B4C-9D2D-F1ECF796F3CB}" type="presOf" srcId="{2214B255-7666-AC45-AC14-E01C5912DF53}" destId="{AFFC3521-9450-C748-A3A0-9C287897DD41}" srcOrd="0" destOrd="0" presId="urn:microsoft.com/office/officeart/2005/8/layout/hierarchy2"/>
    <dgm:cxn modelId="{59468249-33D1-134F-8D63-77FF999F0AED}" type="presOf" srcId="{F4ED6EEC-E8D0-C141-93F7-7E65FEB1CC88}" destId="{66378505-B539-BA46-B3A2-B69E9E4526C5}" srcOrd="0" destOrd="0" presId="urn:microsoft.com/office/officeart/2005/8/layout/hierarchy2"/>
    <dgm:cxn modelId="{F9D27363-4525-7A48-9B0D-F865BB0CCA83}" srcId="{B2F2CF31-28AF-CC4A-99CD-C43FE66793F8}" destId="{2C3B9B7F-752E-F240-A956-C8424D934BCF}" srcOrd="0" destOrd="0" parTransId="{AE370B50-E7F6-FB42-9F23-D54ED89C879F}" sibTransId="{CE3C2236-3AD1-5F4D-B7E0-05CD1365611A}"/>
    <dgm:cxn modelId="{9045E16A-0107-8147-9694-24E215D25AF9}" type="presOf" srcId="{0A425C25-2194-954B-854E-AC069645A1FC}" destId="{A12DBC18-196E-964E-846B-EA825F1AD79D}" srcOrd="0" destOrd="0" presId="urn:microsoft.com/office/officeart/2005/8/layout/hierarchy2"/>
    <dgm:cxn modelId="{5CEE396D-304D-844A-ADAC-7882239C98F8}" type="presOf" srcId="{B8F5CD93-8FBD-5F46-A66C-1266DA966CA0}" destId="{882EECE1-EBC9-CD4C-9079-B4DDACA74C9F}" srcOrd="1" destOrd="0" presId="urn:microsoft.com/office/officeart/2005/8/layout/hierarchy2"/>
    <dgm:cxn modelId="{5D153C6F-3F80-4749-AB32-CAAAE44CB678}" type="presOf" srcId="{2C3B9B7F-752E-F240-A956-C8424D934BCF}" destId="{E0183266-3ABE-054F-B8E3-C47FAEC480FA}" srcOrd="0" destOrd="0" presId="urn:microsoft.com/office/officeart/2005/8/layout/hierarchy2"/>
    <dgm:cxn modelId="{E8AB9474-63DC-1A4A-9656-2DB23EED2B18}" type="presOf" srcId="{4AD44993-DDFD-2C4F-98B5-07C1BF8A0F30}" destId="{66B9DADA-20B7-9B4D-94B3-DCAD71107EE2}" srcOrd="0" destOrd="0" presId="urn:microsoft.com/office/officeart/2005/8/layout/hierarchy2"/>
    <dgm:cxn modelId="{AB14A17A-FAB5-9A4E-BCFA-13F07945127B}" srcId="{C6057AE3-88DC-A948-8B52-C4A53DA58A5F}" destId="{CD3D4BE2-B571-B245-80F8-3D5D34883DDF}" srcOrd="0" destOrd="0" parTransId="{B8F5CD93-8FBD-5F46-A66C-1266DA966CA0}" sibTransId="{718D229D-4AEC-A146-AA75-4C5D54DC5EDA}"/>
    <dgm:cxn modelId="{62C22B97-0133-C84F-8E74-CB81D4CF6440}" srcId="{4AD44993-DDFD-2C4F-98B5-07C1BF8A0F30}" destId="{B2F2CF31-28AF-CC4A-99CD-C43FE66793F8}" srcOrd="0" destOrd="0" parTransId="{2C1C323A-28AE-534F-A028-947DEA958237}" sibTransId="{72F409D6-E7BB-A844-BF48-30E360294699}"/>
    <dgm:cxn modelId="{630C36A7-5CC5-A549-9538-8B5AF13D3051}" srcId="{4AD44993-DDFD-2C4F-98B5-07C1BF8A0F30}" destId="{C6057AE3-88DC-A948-8B52-C4A53DA58A5F}" srcOrd="1" destOrd="0" parTransId="{F4ED6EEC-E8D0-C141-93F7-7E65FEB1CC88}" sibTransId="{0EF2AA4A-8778-6D46-896D-80DCF547492E}"/>
    <dgm:cxn modelId="{4C3B37BE-39EA-7B4C-A50A-A56239F1CE04}" type="presOf" srcId="{B8F5CD93-8FBD-5F46-A66C-1266DA966CA0}" destId="{CC71325E-1DD1-1045-B08F-FA7C3585610E}" srcOrd="0" destOrd="0" presId="urn:microsoft.com/office/officeart/2005/8/layout/hierarchy2"/>
    <dgm:cxn modelId="{56670DDE-F4AC-6B4C-9385-1947F3D3C4D8}" type="presOf" srcId="{F4ED6EEC-E8D0-C141-93F7-7E65FEB1CC88}" destId="{7DC7089B-8D2A-FD46-91A1-15ABB7B6180F}" srcOrd="1" destOrd="0" presId="urn:microsoft.com/office/officeart/2005/8/layout/hierarchy2"/>
    <dgm:cxn modelId="{E2C0D0EA-C15C-7043-B14D-7A66287063B6}" type="presOf" srcId="{C60AA8FC-232E-8240-A19D-05519C69C904}" destId="{F44B8FB1-9BF4-3F4D-8926-28113A88B346}" srcOrd="0" destOrd="0" presId="urn:microsoft.com/office/officeart/2005/8/layout/hierarchy2"/>
    <dgm:cxn modelId="{E4EDEDEE-37CF-4549-9B91-C8B6DFA454AC}" type="presOf" srcId="{2C1C323A-28AE-534F-A028-947DEA958237}" destId="{5F3057A5-9117-944C-BFE5-008483183A90}" srcOrd="1" destOrd="0" presId="urn:microsoft.com/office/officeart/2005/8/layout/hierarchy2"/>
    <dgm:cxn modelId="{BEC736F7-2B24-7A49-8C9A-BAE3D3B28C78}" srcId="{B2F2CF31-28AF-CC4A-99CD-C43FE66793F8}" destId="{C60AA8FC-232E-8240-A19D-05519C69C904}" srcOrd="1" destOrd="0" parTransId="{2214B255-7666-AC45-AC14-E01C5912DF53}" sibTransId="{8443815B-060A-504C-A0AC-696990341E1C}"/>
    <dgm:cxn modelId="{02B99937-4093-B24E-8D15-92BA46995405}" type="presParOf" srcId="{A12DBC18-196E-964E-846B-EA825F1AD79D}" destId="{F8A9DF95-00D0-6044-BD16-ABF162E136BA}" srcOrd="0" destOrd="0" presId="urn:microsoft.com/office/officeart/2005/8/layout/hierarchy2"/>
    <dgm:cxn modelId="{0A79B478-9887-D449-8E2A-44D9EDE69C5F}" type="presParOf" srcId="{F8A9DF95-00D0-6044-BD16-ABF162E136BA}" destId="{66B9DADA-20B7-9B4D-94B3-DCAD71107EE2}" srcOrd="0" destOrd="0" presId="urn:microsoft.com/office/officeart/2005/8/layout/hierarchy2"/>
    <dgm:cxn modelId="{32E4C150-44A5-6D40-9C43-089217191347}" type="presParOf" srcId="{F8A9DF95-00D0-6044-BD16-ABF162E136BA}" destId="{1037060A-8DEC-404D-A7BC-7C9339B041C1}" srcOrd="1" destOrd="0" presId="urn:microsoft.com/office/officeart/2005/8/layout/hierarchy2"/>
    <dgm:cxn modelId="{C70B1E30-6472-D54D-BE29-D1441992F0DD}" type="presParOf" srcId="{1037060A-8DEC-404D-A7BC-7C9339B041C1}" destId="{83DA3889-5BD8-4644-A8AF-5BA3780378F6}" srcOrd="0" destOrd="0" presId="urn:microsoft.com/office/officeart/2005/8/layout/hierarchy2"/>
    <dgm:cxn modelId="{F5BB5499-2063-C742-8BDF-6612DF60673D}" type="presParOf" srcId="{83DA3889-5BD8-4644-A8AF-5BA3780378F6}" destId="{5F3057A5-9117-944C-BFE5-008483183A90}" srcOrd="0" destOrd="0" presId="urn:microsoft.com/office/officeart/2005/8/layout/hierarchy2"/>
    <dgm:cxn modelId="{2DC96569-40A1-C342-BE66-73CEF62F519A}" type="presParOf" srcId="{1037060A-8DEC-404D-A7BC-7C9339B041C1}" destId="{54E88147-35B9-B247-9BF8-A6B46B72CC01}" srcOrd="1" destOrd="0" presId="urn:microsoft.com/office/officeart/2005/8/layout/hierarchy2"/>
    <dgm:cxn modelId="{BF2A3561-932B-E84A-8403-207A34C657F4}" type="presParOf" srcId="{54E88147-35B9-B247-9BF8-A6B46B72CC01}" destId="{B66DD648-8A49-F741-AF8F-B7820BDA4D5B}" srcOrd="0" destOrd="0" presId="urn:microsoft.com/office/officeart/2005/8/layout/hierarchy2"/>
    <dgm:cxn modelId="{796CFC6C-74D5-3948-838F-768BCD6BCFE0}" type="presParOf" srcId="{54E88147-35B9-B247-9BF8-A6B46B72CC01}" destId="{ACE8724D-6A07-C34B-A838-83442E1A81B9}" srcOrd="1" destOrd="0" presId="urn:microsoft.com/office/officeart/2005/8/layout/hierarchy2"/>
    <dgm:cxn modelId="{3F9960A4-2C83-3E4F-9C05-F53395056FDF}" type="presParOf" srcId="{ACE8724D-6A07-C34B-A838-83442E1A81B9}" destId="{1FFB29E7-911C-BC4B-BDFB-0A24DDC7E20A}" srcOrd="0" destOrd="0" presId="urn:microsoft.com/office/officeart/2005/8/layout/hierarchy2"/>
    <dgm:cxn modelId="{BFCC9658-6F62-E247-B793-82D0C8A498F5}" type="presParOf" srcId="{1FFB29E7-911C-BC4B-BDFB-0A24DDC7E20A}" destId="{2CD864E9-D9E9-B141-B4AA-F80E4C32701D}" srcOrd="0" destOrd="0" presId="urn:microsoft.com/office/officeart/2005/8/layout/hierarchy2"/>
    <dgm:cxn modelId="{4FE4AB80-8451-0548-9FBE-91CC9B192C39}" type="presParOf" srcId="{ACE8724D-6A07-C34B-A838-83442E1A81B9}" destId="{9B14249D-A8F6-CE45-A11C-B7FA157AEF73}" srcOrd="1" destOrd="0" presId="urn:microsoft.com/office/officeart/2005/8/layout/hierarchy2"/>
    <dgm:cxn modelId="{7D74A1F1-01CF-1247-9191-86AB0C1D0278}" type="presParOf" srcId="{9B14249D-A8F6-CE45-A11C-B7FA157AEF73}" destId="{E0183266-3ABE-054F-B8E3-C47FAEC480FA}" srcOrd="0" destOrd="0" presId="urn:microsoft.com/office/officeart/2005/8/layout/hierarchy2"/>
    <dgm:cxn modelId="{19A8957D-F86F-7E4F-84C6-ED459FD4FA91}" type="presParOf" srcId="{9B14249D-A8F6-CE45-A11C-B7FA157AEF73}" destId="{3F43894A-FA93-EC49-B9BE-9722E55F6738}" srcOrd="1" destOrd="0" presId="urn:microsoft.com/office/officeart/2005/8/layout/hierarchy2"/>
    <dgm:cxn modelId="{94BC7F74-2D5A-3849-9017-5E0ADD9C1847}" type="presParOf" srcId="{ACE8724D-6A07-C34B-A838-83442E1A81B9}" destId="{AFFC3521-9450-C748-A3A0-9C287897DD41}" srcOrd="2" destOrd="0" presId="urn:microsoft.com/office/officeart/2005/8/layout/hierarchy2"/>
    <dgm:cxn modelId="{36E5C0AF-CA52-4C44-9176-56D11D0A62FA}" type="presParOf" srcId="{AFFC3521-9450-C748-A3A0-9C287897DD41}" destId="{CC855E50-4567-364D-867E-4F6F6CFAC0DD}" srcOrd="0" destOrd="0" presId="urn:microsoft.com/office/officeart/2005/8/layout/hierarchy2"/>
    <dgm:cxn modelId="{5926CCBA-4A14-744C-A7FB-4A60641F80F4}" type="presParOf" srcId="{ACE8724D-6A07-C34B-A838-83442E1A81B9}" destId="{6BB5C36E-745F-784E-9FC5-503619F28123}" srcOrd="3" destOrd="0" presId="urn:microsoft.com/office/officeart/2005/8/layout/hierarchy2"/>
    <dgm:cxn modelId="{93E50B82-F135-5E40-97C2-52364F76FAB7}" type="presParOf" srcId="{6BB5C36E-745F-784E-9FC5-503619F28123}" destId="{F44B8FB1-9BF4-3F4D-8926-28113A88B346}" srcOrd="0" destOrd="0" presId="urn:microsoft.com/office/officeart/2005/8/layout/hierarchy2"/>
    <dgm:cxn modelId="{34DE2E91-40BF-FB45-BB9D-6616AE25FE34}" type="presParOf" srcId="{6BB5C36E-745F-784E-9FC5-503619F28123}" destId="{7CA45D05-6207-714A-BEF7-890C024C6946}" srcOrd="1" destOrd="0" presId="urn:microsoft.com/office/officeart/2005/8/layout/hierarchy2"/>
    <dgm:cxn modelId="{2F4BBB2B-118B-934E-A7E3-7DAB8D5BA73E}" type="presParOf" srcId="{1037060A-8DEC-404D-A7BC-7C9339B041C1}" destId="{66378505-B539-BA46-B3A2-B69E9E4526C5}" srcOrd="2" destOrd="0" presId="urn:microsoft.com/office/officeart/2005/8/layout/hierarchy2"/>
    <dgm:cxn modelId="{3637B79D-666A-CC40-8B3F-0E5070F41CBB}" type="presParOf" srcId="{66378505-B539-BA46-B3A2-B69E9E4526C5}" destId="{7DC7089B-8D2A-FD46-91A1-15ABB7B6180F}" srcOrd="0" destOrd="0" presId="urn:microsoft.com/office/officeart/2005/8/layout/hierarchy2"/>
    <dgm:cxn modelId="{1DF0577A-0355-1745-AF41-4430F8DB0C7E}" type="presParOf" srcId="{1037060A-8DEC-404D-A7BC-7C9339B041C1}" destId="{535C4E1F-7421-7D4E-B047-3DA283870436}" srcOrd="3" destOrd="0" presId="urn:microsoft.com/office/officeart/2005/8/layout/hierarchy2"/>
    <dgm:cxn modelId="{98A5AD29-D05F-474F-B906-AF7B77986754}" type="presParOf" srcId="{535C4E1F-7421-7D4E-B047-3DA283870436}" destId="{EE898188-1B65-C541-BD2C-ED05E879885C}" srcOrd="0" destOrd="0" presId="urn:microsoft.com/office/officeart/2005/8/layout/hierarchy2"/>
    <dgm:cxn modelId="{F9535FF0-22BF-E94A-ADF7-8840ACA56EB7}" type="presParOf" srcId="{535C4E1F-7421-7D4E-B047-3DA283870436}" destId="{F0DD2D4E-7029-5540-8941-9DB58C170624}" srcOrd="1" destOrd="0" presId="urn:microsoft.com/office/officeart/2005/8/layout/hierarchy2"/>
    <dgm:cxn modelId="{08754953-9115-1A4B-8C8C-54C346506AB3}" type="presParOf" srcId="{F0DD2D4E-7029-5540-8941-9DB58C170624}" destId="{CC71325E-1DD1-1045-B08F-FA7C3585610E}" srcOrd="0" destOrd="0" presId="urn:microsoft.com/office/officeart/2005/8/layout/hierarchy2"/>
    <dgm:cxn modelId="{2570695F-C8C6-294E-B8EE-979A9F2A4B66}" type="presParOf" srcId="{CC71325E-1DD1-1045-B08F-FA7C3585610E}" destId="{882EECE1-EBC9-CD4C-9079-B4DDACA74C9F}" srcOrd="0" destOrd="0" presId="urn:microsoft.com/office/officeart/2005/8/layout/hierarchy2"/>
    <dgm:cxn modelId="{F8A49F95-A34F-5E4F-ABBE-A9C94703910A}" type="presParOf" srcId="{F0DD2D4E-7029-5540-8941-9DB58C170624}" destId="{F0277827-64F0-7D49-9384-EDEC22B55713}" srcOrd="1" destOrd="0" presId="urn:microsoft.com/office/officeart/2005/8/layout/hierarchy2"/>
    <dgm:cxn modelId="{ECA16172-5E41-3248-8066-4B9BD9B660A3}" type="presParOf" srcId="{F0277827-64F0-7D49-9384-EDEC22B55713}" destId="{8C35387B-5E55-824C-8837-467FA5E3D7CE}" srcOrd="0" destOrd="0" presId="urn:microsoft.com/office/officeart/2005/8/layout/hierarchy2"/>
    <dgm:cxn modelId="{4984BBCD-17FC-D941-B623-2CCB82275B9A}" type="presParOf" srcId="{F0277827-64F0-7D49-9384-EDEC22B55713}" destId="{46BC72B9-2B24-1C49-8B29-24EEA5877448}"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B9DADA-20B7-9B4D-94B3-DCAD71107EE2}">
      <dsp:nvSpPr>
        <dsp:cNvPr id="0" name=""/>
        <dsp:cNvSpPr/>
      </dsp:nvSpPr>
      <dsp:spPr>
        <a:xfrm>
          <a:off x="2116" y="2482188"/>
          <a:ext cx="2137833" cy="106891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el-GR" sz="2600" kern="1200" dirty="0"/>
            <a:t>χελιδόνι</a:t>
          </a:r>
          <a:endParaRPr lang="en-US" sz="2600" kern="1200" dirty="0"/>
        </a:p>
      </dsp:txBody>
      <dsp:txXfrm>
        <a:off x="33423" y="2513495"/>
        <a:ext cx="2075219" cy="1006302"/>
      </dsp:txXfrm>
    </dsp:sp>
    <dsp:sp modelId="{83DA3889-5BD8-4644-A8AF-5BA3780378F6}">
      <dsp:nvSpPr>
        <dsp:cNvPr id="0" name=""/>
        <dsp:cNvSpPr/>
      </dsp:nvSpPr>
      <dsp:spPr>
        <a:xfrm rot="18770822">
          <a:off x="1938782" y="2537922"/>
          <a:ext cx="1257468" cy="35507"/>
        </a:xfrm>
        <a:custGeom>
          <a:avLst/>
          <a:gdLst/>
          <a:ahLst/>
          <a:cxnLst/>
          <a:rect l="0" t="0" r="0" b="0"/>
          <a:pathLst>
            <a:path>
              <a:moveTo>
                <a:pt x="0" y="17753"/>
              </a:moveTo>
              <a:lnTo>
                <a:pt x="1257468" y="17753"/>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536079" y="2524240"/>
        <a:ext cx="62873" cy="62873"/>
      </dsp:txXfrm>
    </dsp:sp>
    <dsp:sp modelId="{B66DD648-8A49-F741-AF8F-B7820BDA4D5B}">
      <dsp:nvSpPr>
        <dsp:cNvPr id="0" name=""/>
        <dsp:cNvSpPr/>
      </dsp:nvSpPr>
      <dsp:spPr>
        <a:xfrm>
          <a:off x="2995083" y="1560248"/>
          <a:ext cx="2137833" cy="106891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el-GR" sz="2600" kern="1200" dirty="0"/>
            <a:t>πελαργός</a:t>
          </a:r>
          <a:endParaRPr lang="en-US" sz="2600" kern="1200" dirty="0"/>
        </a:p>
      </dsp:txBody>
      <dsp:txXfrm>
        <a:off x="3026390" y="1591555"/>
        <a:ext cx="2075219" cy="1006302"/>
      </dsp:txXfrm>
    </dsp:sp>
    <dsp:sp modelId="{1FFB29E7-911C-BC4B-BDFB-0A24DDC7E20A}">
      <dsp:nvSpPr>
        <dsp:cNvPr id="0" name=""/>
        <dsp:cNvSpPr/>
      </dsp:nvSpPr>
      <dsp:spPr>
        <a:xfrm rot="19457599">
          <a:off x="5033933" y="1769638"/>
          <a:ext cx="1053099" cy="35507"/>
        </a:xfrm>
        <a:custGeom>
          <a:avLst/>
          <a:gdLst/>
          <a:ahLst/>
          <a:cxnLst/>
          <a:rect l="0" t="0" r="0" b="0"/>
          <a:pathLst>
            <a:path>
              <a:moveTo>
                <a:pt x="0" y="17753"/>
              </a:moveTo>
              <a:lnTo>
                <a:pt x="1053099" y="17753"/>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534155" y="1761065"/>
        <a:ext cx="52654" cy="52654"/>
      </dsp:txXfrm>
    </dsp:sp>
    <dsp:sp modelId="{E0183266-3ABE-054F-B8E3-C47FAEC480FA}">
      <dsp:nvSpPr>
        <dsp:cNvPr id="0" name=""/>
        <dsp:cNvSpPr/>
      </dsp:nvSpPr>
      <dsp:spPr>
        <a:xfrm>
          <a:off x="5988050" y="945620"/>
          <a:ext cx="2137833" cy="106891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el-GR" sz="2600" kern="1200" dirty="0"/>
            <a:t>τσαλαπετεινός</a:t>
          </a:r>
          <a:endParaRPr lang="en-US" sz="2600" kern="1200" dirty="0"/>
        </a:p>
      </dsp:txBody>
      <dsp:txXfrm>
        <a:off x="6019357" y="976927"/>
        <a:ext cx="2075219" cy="1006302"/>
      </dsp:txXfrm>
    </dsp:sp>
    <dsp:sp modelId="{AFFC3521-9450-C748-A3A0-9C287897DD41}">
      <dsp:nvSpPr>
        <dsp:cNvPr id="0" name=""/>
        <dsp:cNvSpPr/>
      </dsp:nvSpPr>
      <dsp:spPr>
        <a:xfrm rot="2142401">
          <a:off x="5033933" y="2384266"/>
          <a:ext cx="1053099" cy="35507"/>
        </a:xfrm>
        <a:custGeom>
          <a:avLst/>
          <a:gdLst/>
          <a:ahLst/>
          <a:cxnLst/>
          <a:rect l="0" t="0" r="0" b="0"/>
          <a:pathLst>
            <a:path>
              <a:moveTo>
                <a:pt x="0" y="17753"/>
              </a:moveTo>
              <a:lnTo>
                <a:pt x="1053099" y="17753"/>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534155" y="2375692"/>
        <a:ext cx="52654" cy="52654"/>
      </dsp:txXfrm>
    </dsp:sp>
    <dsp:sp modelId="{F44B8FB1-9BF4-3F4D-8926-28113A88B346}">
      <dsp:nvSpPr>
        <dsp:cNvPr id="0" name=""/>
        <dsp:cNvSpPr/>
      </dsp:nvSpPr>
      <dsp:spPr>
        <a:xfrm>
          <a:off x="5988050" y="2174875"/>
          <a:ext cx="2137833" cy="106891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el-GR" sz="2600" kern="1200" dirty="0"/>
            <a:t>μελισσοφάγος</a:t>
          </a:r>
          <a:endParaRPr lang="en-US" sz="2600" kern="1200" dirty="0"/>
        </a:p>
      </dsp:txBody>
      <dsp:txXfrm>
        <a:off x="6019357" y="2206182"/>
        <a:ext cx="2075219" cy="1006302"/>
      </dsp:txXfrm>
    </dsp:sp>
    <dsp:sp modelId="{66378505-B539-BA46-B3A2-B69E9E4526C5}">
      <dsp:nvSpPr>
        <dsp:cNvPr id="0" name=""/>
        <dsp:cNvSpPr/>
      </dsp:nvSpPr>
      <dsp:spPr>
        <a:xfrm rot="2829178">
          <a:off x="1938782" y="3459863"/>
          <a:ext cx="1257468" cy="35507"/>
        </a:xfrm>
        <a:custGeom>
          <a:avLst/>
          <a:gdLst/>
          <a:ahLst/>
          <a:cxnLst/>
          <a:rect l="0" t="0" r="0" b="0"/>
          <a:pathLst>
            <a:path>
              <a:moveTo>
                <a:pt x="0" y="17753"/>
              </a:moveTo>
              <a:lnTo>
                <a:pt x="1257468" y="17753"/>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536079" y="3446180"/>
        <a:ext cx="62873" cy="62873"/>
      </dsp:txXfrm>
    </dsp:sp>
    <dsp:sp modelId="{EE898188-1B65-C541-BD2C-ED05E879885C}">
      <dsp:nvSpPr>
        <dsp:cNvPr id="0" name=""/>
        <dsp:cNvSpPr/>
      </dsp:nvSpPr>
      <dsp:spPr>
        <a:xfrm>
          <a:off x="2995083" y="3404129"/>
          <a:ext cx="2137833" cy="106891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el-GR" sz="2600" kern="1200" dirty="0"/>
            <a:t>τρυγόνι</a:t>
          </a:r>
          <a:endParaRPr lang="en-US" sz="2600" kern="1200" dirty="0"/>
        </a:p>
      </dsp:txBody>
      <dsp:txXfrm>
        <a:off x="3026390" y="3435436"/>
        <a:ext cx="2075219" cy="1006302"/>
      </dsp:txXfrm>
    </dsp:sp>
    <dsp:sp modelId="{CC71325E-1DD1-1045-B08F-FA7C3585610E}">
      <dsp:nvSpPr>
        <dsp:cNvPr id="0" name=""/>
        <dsp:cNvSpPr/>
      </dsp:nvSpPr>
      <dsp:spPr>
        <a:xfrm>
          <a:off x="5132916" y="3920833"/>
          <a:ext cx="855133" cy="35507"/>
        </a:xfrm>
        <a:custGeom>
          <a:avLst/>
          <a:gdLst/>
          <a:ahLst/>
          <a:cxnLst/>
          <a:rect l="0" t="0" r="0" b="0"/>
          <a:pathLst>
            <a:path>
              <a:moveTo>
                <a:pt x="0" y="17753"/>
              </a:moveTo>
              <a:lnTo>
                <a:pt x="855133" y="17753"/>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539105" y="3917209"/>
        <a:ext cx="42756" cy="42756"/>
      </dsp:txXfrm>
    </dsp:sp>
    <dsp:sp modelId="{8C35387B-5E55-824C-8837-467FA5E3D7CE}">
      <dsp:nvSpPr>
        <dsp:cNvPr id="0" name=""/>
        <dsp:cNvSpPr/>
      </dsp:nvSpPr>
      <dsp:spPr>
        <a:xfrm>
          <a:off x="5988050" y="3404129"/>
          <a:ext cx="2137833" cy="106891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el-GR" sz="2600" kern="1200" dirty="0"/>
            <a:t>αμπελουργός</a:t>
          </a:r>
          <a:endParaRPr lang="en-US" sz="2600" kern="1200" dirty="0"/>
        </a:p>
      </dsp:txBody>
      <dsp:txXfrm>
        <a:off x="6019357" y="3435436"/>
        <a:ext cx="2075219" cy="100630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62664-EAE7-B74C-9D7A-C8E37E852B3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l-GR"/>
          </a:p>
        </p:txBody>
      </p:sp>
      <p:sp>
        <p:nvSpPr>
          <p:cNvPr id="3" name="Subtitle 2">
            <a:extLst>
              <a:ext uri="{FF2B5EF4-FFF2-40B4-BE49-F238E27FC236}">
                <a16:creationId xmlns:a16="http://schemas.microsoft.com/office/drawing/2014/main" id="{4CC84BFA-434C-F847-B3F5-1BD4138D127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l-GR"/>
          </a:p>
        </p:txBody>
      </p:sp>
      <p:sp>
        <p:nvSpPr>
          <p:cNvPr id="4" name="Date Placeholder 3">
            <a:extLst>
              <a:ext uri="{FF2B5EF4-FFF2-40B4-BE49-F238E27FC236}">
                <a16:creationId xmlns:a16="http://schemas.microsoft.com/office/drawing/2014/main" id="{C5C5B672-FC02-6447-B076-031BD96CBE1D}"/>
              </a:ext>
            </a:extLst>
          </p:cNvPr>
          <p:cNvSpPr>
            <a:spLocks noGrp="1"/>
          </p:cNvSpPr>
          <p:nvPr>
            <p:ph type="dt" sz="half" idx="10"/>
          </p:nvPr>
        </p:nvSpPr>
        <p:spPr/>
        <p:txBody>
          <a:bodyPr/>
          <a:lstStyle/>
          <a:p>
            <a:fld id="{E56E6E4C-3CD4-954B-92FB-64AFCF9A01BB}" type="datetimeFigureOut">
              <a:rPr lang="el-GR" smtClean="0"/>
              <a:t>9/4/21</a:t>
            </a:fld>
            <a:endParaRPr lang="el-GR"/>
          </a:p>
        </p:txBody>
      </p:sp>
      <p:sp>
        <p:nvSpPr>
          <p:cNvPr id="5" name="Footer Placeholder 4">
            <a:extLst>
              <a:ext uri="{FF2B5EF4-FFF2-40B4-BE49-F238E27FC236}">
                <a16:creationId xmlns:a16="http://schemas.microsoft.com/office/drawing/2014/main" id="{24019790-74C6-2F43-B986-89FBFB2A4E2F}"/>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B35204AA-94D2-684F-ACA9-0ECDD405D9AC}"/>
              </a:ext>
            </a:extLst>
          </p:cNvPr>
          <p:cNvSpPr>
            <a:spLocks noGrp="1"/>
          </p:cNvSpPr>
          <p:nvPr>
            <p:ph type="sldNum" sz="quarter" idx="12"/>
          </p:nvPr>
        </p:nvSpPr>
        <p:spPr/>
        <p:txBody>
          <a:bodyPr/>
          <a:lstStyle/>
          <a:p>
            <a:fld id="{69400FC5-9C3F-4A4D-A23A-4AF4BED73E88}" type="slidenum">
              <a:rPr lang="el-GR" smtClean="0"/>
              <a:t>‹#›</a:t>
            </a:fld>
            <a:endParaRPr lang="el-GR"/>
          </a:p>
        </p:txBody>
      </p:sp>
    </p:spTree>
    <p:extLst>
      <p:ext uri="{BB962C8B-B14F-4D97-AF65-F5344CB8AC3E}">
        <p14:creationId xmlns:p14="http://schemas.microsoft.com/office/powerpoint/2010/main" val="804284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5F25D5-B62C-D44D-AB3C-70154F069696}"/>
              </a:ext>
            </a:extLst>
          </p:cNvPr>
          <p:cNvSpPr>
            <a:spLocks noGrp="1"/>
          </p:cNvSpPr>
          <p:nvPr>
            <p:ph type="title"/>
          </p:nvPr>
        </p:nvSpPr>
        <p:spPr/>
        <p:txBody>
          <a:bodyPr/>
          <a:lstStyle/>
          <a:p>
            <a:r>
              <a:rPr lang="en-US"/>
              <a:t>Click to edit Master title style</a:t>
            </a:r>
            <a:endParaRPr lang="el-GR"/>
          </a:p>
        </p:txBody>
      </p:sp>
      <p:sp>
        <p:nvSpPr>
          <p:cNvPr id="3" name="Vertical Text Placeholder 2">
            <a:extLst>
              <a:ext uri="{FF2B5EF4-FFF2-40B4-BE49-F238E27FC236}">
                <a16:creationId xmlns:a16="http://schemas.microsoft.com/office/drawing/2014/main" id="{8CF7156E-A1C2-CC44-9F3C-523AEFD31CC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0E5E297A-7498-0E4F-AD4D-546B8172C59B}"/>
              </a:ext>
            </a:extLst>
          </p:cNvPr>
          <p:cNvSpPr>
            <a:spLocks noGrp="1"/>
          </p:cNvSpPr>
          <p:nvPr>
            <p:ph type="dt" sz="half" idx="10"/>
          </p:nvPr>
        </p:nvSpPr>
        <p:spPr/>
        <p:txBody>
          <a:bodyPr/>
          <a:lstStyle/>
          <a:p>
            <a:fld id="{E56E6E4C-3CD4-954B-92FB-64AFCF9A01BB}" type="datetimeFigureOut">
              <a:rPr lang="el-GR" smtClean="0"/>
              <a:t>9/4/21</a:t>
            </a:fld>
            <a:endParaRPr lang="el-GR"/>
          </a:p>
        </p:txBody>
      </p:sp>
      <p:sp>
        <p:nvSpPr>
          <p:cNvPr id="5" name="Footer Placeholder 4">
            <a:extLst>
              <a:ext uri="{FF2B5EF4-FFF2-40B4-BE49-F238E27FC236}">
                <a16:creationId xmlns:a16="http://schemas.microsoft.com/office/drawing/2014/main" id="{CC7ACD30-9236-1F41-9854-C5F8F5EB8024}"/>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DE4D2F2B-283E-EF4A-812B-69D60197E588}"/>
              </a:ext>
            </a:extLst>
          </p:cNvPr>
          <p:cNvSpPr>
            <a:spLocks noGrp="1"/>
          </p:cNvSpPr>
          <p:nvPr>
            <p:ph type="sldNum" sz="quarter" idx="12"/>
          </p:nvPr>
        </p:nvSpPr>
        <p:spPr/>
        <p:txBody>
          <a:bodyPr/>
          <a:lstStyle/>
          <a:p>
            <a:fld id="{69400FC5-9C3F-4A4D-A23A-4AF4BED73E88}" type="slidenum">
              <a:rPr lang="el-GR" smtClean="0"/>
              <a:t>‹#›</a:t>
            </a:fld>
            <a:endParaRPr lang="el-GR"/>
          </a:p>
        </p:txBody>
      </p:sp>
    </p:spTree>
    <p:extLst>
      <p:ext uri="{BB962C8B-B14F-4D97-AF65-F5344CB8AC3E}">
        <p14:creationId xmlns:p14="http://schemas.microsoft.com/office/powerpoint/2010/main" val="38783271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2B1A887-7ED5-7345-8B3C-3D661FFBEBB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l-GR"/>
          </a:p>
        </p:txBody>
      </p:sp>
      <p:sp>
        <p:nvSpPr>
          <p:cNvPr id="3" name="Vertical Text Placeholder 2">
            <a:extLst>
              <a:ext uri="{FF2B5EF4-FFF2-40B4-BE49-F238E27FC236}">
                <a16:creationId xmlns:a16="http://schemas.microsoft.com/office/drawing/2014/main" id="{EF5CDBA1-E8A9-304C-84ED-006B06B19CE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C7FDD8AC-64D6-7D40-A16C-F1B2FF6900B0}"/>
              </a:ext>
            </a:extLst>
          </p:cNvPr>
          <p:cNvSpPr>
            <a:spLocks noGrp="1"/>
          </p:cNvSpPr>
          <p:nvPr>
            <p:ph type="dt" sz="half" idx="10"/>
          </p:nvPr>
        </p:nvSpPr>
        <p:spPr/>
        <p:txBody>
          <a:bodyPr/>
          <a:lstStyle/>
          <a:p>
            <a:fld id="{E56E6E4C-3CD4-954B-92FB-64AFCF9A01BB}" type="datetimeFigureOut">
              <a:rPr lang="el-GR" smtClean="0"/>
              <a:t>9/4/21</a:t>
            </a:fld>
            <a:endParaRPr lang="el-GR"/>
          </a:p>
        </p:txBody>
      </p:sp>
      <p:sp>
        <p:nvSpPr>
          <p:cNvPr id="5" name="Footer Placeholder 4">
            <a:extLst>
              <a:ext uri="{FF2B5EF4-FFF2-40B4-BE49-F238E27FC236}">
                <a16:creationId xmlns:a16="http://schemas.microsoft.com/office/drawing/2014/main" id="{42AFD4E2-0CE9-F645-BCAB-4ECE7FEB72E2}"/>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CB256F93-7494-394B-B32A-FCC8077865ED}"/>
              </a:ext>
            </a:extLst>
          </p:cNvPr>
          <p:cNvSpPr>
            <a:spLocks noGrp="1"/>
          </p:cNvSpPr>
          <p:nvPr>
            <p:ph type="sldNum" sz="quarter" idx="12"/>
          </p:nvPr>
        </p:nvSpPr>
        <p:spPr/>
        <p:txBody>
          <a:bodyPr/>
          <a:lstStyle/>
          <a:p>
            <a:fld id="{69400FC5-9C3F-4A4D-A23A-4AF4BED73E88}" type="slidenum">
              <a:rPr lang="el-GR" smtClean="0"/>
              <a:t>‹#›</a:t>
            </a:fld>
            <a:endParaRPr lang="el-GR"/>
          </a:p>
        </p:txBody>
      </p:sp>
    </p:spTree>
    <p:extLst>
      <p:ext uri="{BB962C8B-B14F-4D97-AF65-F5344CB8AC3E}">
        <p14:creationId xmlns:p14="http://schemas.microsoft.com/office/powerpoint/2010/main" val="35200893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983231-153F-0C4E-9123-6A3C57D7CB8B}"/>
              </a:ext>
            </a:extLst>
          </p:cNvPr>
          <p:cNvSpPr>
            <a:spLocks noGrp="1"/>
          </p:cNvSpPr>
          <p:nvPr>
            <p:ph type="title"/>
          </p:nvPr>
        </p:nvSpPr>
        <p:spPr/>
        <p:txBody>
          <a:bodyPr/>
          <a:lstStyle/>
          <a:p>
            <a:r>
              <a:rPr lang="en-US"/>
              <a:t>Click to edit Master title style</a:t>
            </a:r>
            <a:endParaRPr lang="el-GR"/>
          </a:p>
        </p:txBody>
      </p:sp>
      <p:sp>
        <p:nvSpPr>
          <p:cNvPr id="3" name="Content Placeholder 2">
            <a:extLst>
              <a:ext uri="{FF2B5EF4-FFF2-40B4-BE49-F238E27FC236}">
                <a16:creationId xmlns:a16="http://schemas.microsoft.com/office/drawing/2014/main" id="{4FE4CA65-382C-2449-A99E-9E2D8EDC3A2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41BDF91F-B53B-FC49-A20A-66DF6790CFCB}"/>
              </a:ext>
            </a:extLst>
          </p:cNvPr>
          <p:cNvSpPr>
            <a:spLocks noGrp="1"/>
          </p:cNvSpPr>
          <p:nvPr>
            <p:ph type="dt" sz="half" idx="10"/>
          </p:nvPr>
        </p:nvSpPr>
        <p:spPr/>
        <p:txBody>
          <a:bodyPr/>
          <a:lstStyle/>
          <a:p>
            <a:fld id="{E56E6E4C-3CD4-954B-92FB-64AFCF9A01BB}" type="datetimeFigureOut">
              <a:rPr lang="el-GR" smtClean="0"/>
              <a:t>9/4/21</a:t>
            </a:fld>
            <a:endParaRPr lang="el-GR"/>
          </a:p>
        </p:txBody>
      </p:sp>
      <p:sp>
        <p:nvSpPr>
          <p:cNvPr id="5" name="Footer Placeholder 4">
            <a:extLst>
              <a:ext uri="{FF2B5EF4-FFF2-40B4-BE49-F238E27FC236}">
                <a16:creationId xmlns:a16="http://schemas.microsoft.com/office/drawing/2014/main" id="{DB42E670-4A4E-F241-86C4-6574F2B9C951}"/>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5CBFFA21-B1AF-D04D-AB1F-9FA93A2C0383}"/>
              </a:ext>
            </a:extLst>
          </p:cNvPr>
          <p:cNvSpPr>
            <a:spLocks noGrp="1"/>
          </p:cNvSpPr>
          <p:nvPr>
            <p:ph type="sldNum" sz="quarter" idx="12"/>
          </p:nvPr>
        </p:nvSpPr>
        <p:spPr/>
        <p:txBody>
          <a:bodyPr/>
          <a:lstStyle/>
          <a:p>
            <a:fld id="{69400FC5-9C3F-4A4D-A23A-4AF4BED73E88}" type="slidenum">
              <a:rPr lang="el-GR" smtClean="0"/>
              <a:t>‹#›</a:t>
            </a:fld>
            <a:endParaRPr lang="el-GR"/>
          </a:p>
        </p:txBody>
      </p:sp>
    </p:spTree>
    <p:extLst>
      <p:ext uri="{BB962C8B-B14F-4D97-AF65-F5344CB8AC3E}">
        <p14:creationId xmlns:p14="http://schemas.microsoft.com/office/powerpoint/2010/main" val="2703700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94160-8094-0C47-968A-7C0F8B0036E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l-GR"/>
          </a:p>
        </p:txBody>
      </p:sp>
      <p:sp>
        <p:nvSpPr>
          <p:cNvPr id="3" name="Text Placeholder 2">
            <a:extLst>
              <a:ext uri="{FF2B5EF4-FFF2-40B4-BE49-F238E27FC236}">
                <a16:creationId xmlns:a16="http://schemas.microsoft.com/office/drawing/2014/main" id="{37D89638-070D-7C4D-BB21-525A56B45D1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DB7DDA8-E42D-6F43-992B-2BCB83F3A198}"/>
              </a:ext>
            </a:extLst>
          </p:cNvPr>
          <p:cNvSpPr>
            <a:spLocks noGrp="1"/>
          </p:cNvSpPr>
          <p:nvPr>
            <p:ph type="dt" sz="half" idx="10"/>
          </p:nvPr>
        </p:nvSpPr>
        <p:spPr/>
        <p:txBody>
          <a:bodyPr/>
          <a:lstStyle/>
          <a:p>
            <a:fld id="{E56E6E4C-3CD4-954B-92FB-64AFCF9A01BB}" type="datetimeFigureOut">
              <a:rPr lang="el-GR" smtClean="0"/>
              <a:t>9/4/21</a:t>
            </a:fld>
            <a:endParaRPr lang="el-GR"/>
          </a:p>
        </p:txBody>
      </p:sp>
      <p:sp>
        <p:nvSpPr>
          <p:cNvPr id="5" name="Footer Placeholder 4">
            <a:extLst>
              <a:ext uri="{FF2B5EF4-FFF2-40B4-BE49-F238E27FC236}">
                <a16:creationId xmlns:a16="http://schemas.microsoft.com/office/drawing/2014/main" id="{D12539FF-F400-4946-AF02-084A5E0F5DDF}"/>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316DCAFE-7895-3048-B273-01DF56B4EED4}"/>
              </a:ext>
            </a:extLst>
          </p:cNvPr>
          <p:cNvSpPr>
            <a:spLocks noGrp="1"/>
          </p:cNvSpPr>
          <p:nvPr>
            <p:ph type="sldNum" sz="quarter" idx="12"/>
          </p:nvPr>
        </p:nvSpPr>
        <p:spPr/>
        <p:txBody>
          <a:bodyPr/>
          <a:lstStyle/>
          <a:p>
            <a:fld id="{69400FC5-9C3F-4A4D-A23A-4AF4BED73E88}" type="slidenum">
              <a:rPr lang="el-GR" smtClean="0"/>
              <a:t>‹#›</a:t>
            </a:fld>
            <a:endParaRPr lang="el-GR"/>
          </a:p>
        </p:txBody>
      </p:sp>
    </p:spTree>
    <p:extLst>
      <p:ext uri="{BB962C8B-B14F-4D97-AF65-F5344CB8AC3E}">
        <p14:creationId xmlns:p14="http://schemas.microsoft.com/office/powerpoint/2010/main" val="2472048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C3BAEC-FAEE-3242-9A90-F487D619B5E3}"/>
              </a:ext>
            </a:extLst>
          </p:cNvPr>
          <p:cNvSpPr>
            <a:spLocks noGrp="1"/>
          </p:cNvSpPr>
          <p:nvPr>
            <p:ph type="title"/>
          </p:nvPr>
        </p:nvSpPr>
        <p:spPr/>
        <p:txBody>
          <a:bodyPr/>
          <a:lstStyle/>
          <a:p>
            <a:r>
              <a:rPr lang="en-US"/>
              <a:t>Click to edit Master title style</a:t>
            </a:r>
            <a:endParaRPr lang="el-GR"/>
          </a:p>
        </p:txBody>
      </p:sp>
      <p:sp>
        <p:nvSpPr>
          <p:cNvPr id="3" name="Content Placeholder 2">
            <a:extLst>
              <a:ext uri="{FF2B5EF4-FFF2-40B4-BE49-F238E27FC236}">
                <a16:creationId xmlns:a16="http://schemas.microsoft.com/office/drawing/2014/main" id="{C744429C-E464-BF44-982C-4B70FF02D90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Content Placeholder 3">
            <a:extLst>
              <a:ext uri="{FF2B5EF4-FFF2-40B4-BE49-F238E27FC236}">
                <a16:creationId xmlns:a16="http://schemas.microsoft.com/office/drawing/2014/main" id="{32AFFC71-BE81-7B4A-B7D4-59191AB40144}"/>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Date Placeholder 4">
            <a:extLst>
              <a:ext uri="{FF2B5EF4-FFF2-40B4-BE49-F238E27FC236}">
                <a16:creationId xmlns:a16="http://schemas.microsoft.com/office/drawing/2014/main" id="{6004005E-7ADF-A448-B2D1-F7360ABDEDE8}"/>
              </a:ext>
            </a:extLst>
          </p:cNvPr>
          <p:cNvSpPr>
            <a:spLocks noGrp="1"/>
          </p:cNvSpPr>
          <p:nvPr>
            <p:ph type="dt" sz="half" idx="10"/>
          </p:nvPr>
        </p:nvSpPr>
        <p:spPr/>
        <p:txBody>
          <a:bodyPr/>
          <a:lstStyle/>
          <a:p>
            <a:fld id="{E56E6E4C-3CD4-954B-92FB-64AFCF9A01BB}" type="datetimeFigureOut">
              <a:rPr lang="el-GR" smtClean="0"/>
              <a:t>9/4/21</a:t>
            </a:fld>
            <a:endParaRPr lang="el-GR"/>
          </a:p>
        </p:txBody>
      </p:sp>
      <p:sp>
        <p:nvSpPr>
          <p:cNvPr id="6" name="Footer Placeholder 5">
            <a:extLst>
              <a:ext uri="{FF2B5EF4-FFF2-40B4-BE49-F238E27FC236}">
                <a16:creationId xmlns:a16="http://schemas.microsoft.com/office/drawing/2014/main" id="{1DD93049-7B63-CF47-A2A6-EC055C53EF2A}"/>
              </a:ext>
            </a:extLst>
          </p:cNvPr>
          <p:cNvSpPr>
            <a:spLocks noGrp="1"/>
          </p:cNvSpPr>
          <p:nvPr>
            <p:ph type="ftr" sz="quarter" idx="11"/>
          </p:nvPr>
        </p:nvSpPr>
        <p:spPr/>
        <p:txBody>
          <a:bodyPr/>
          <a:lstStyle/>
          <a:p>
            <a:endParaRPr lang="el-GR"/>
          </a:p>
        </p:txBody>
      </p:sp>
      <p:sp>
        <p:nvSpPr>
          <p:cNvPr id="7" name="Slide Number Placeholder 6">
            <a:extLst>
              <a:ext uri="{FF2B5EF4-FFF2-40B4-BE49-F238E27FC236}">
                <a16:creationId xmlns:a16="http://schemas.microsoft.com/office/drawing/2014/main" id="{5AF76A51-6B03-524B-A95F-FA44E094D662}"/>
              </a:ext>
            </a:extLst>
          </p:cNvPr>
          <p:cNvSpPr>
            <a:spLocks noGrp="1"/>
          </p:cNvSpPr>
          <p:nvPr>
            <p:ph type="sldNum" sz="quarter" idx="12"/>
          </p:nvPr>
        </p:nvSpPr>
        <p:spPr/>
        <p:txBody>
          <a:bodyPr/>
          <a:lstStyle/>
          <a:p>
            <a:fld id="{69400FC5-9C3F-4A4D-A23A-4AF4BED73E88}" type="slidenum">
              <a:rPr lang="el-GR" smtClean="0"/>
              <a:t>‹#›</a:t>
            </a:fld>
            <a:endParaRPr lang="el-GR"/>
          </a:p>
        </p:txBody>
      </p:sp>
    </p:spTree>
    <p:extLst>
      <p:ext uri="{BB962C8B-B14F-4D97-AF65-F5344CB8AC3E}">
        <p14:creationId xmlns:p14="http://schemas.microsoft.com/office/powerpoint/2010/main" val="24365497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FAD1A5-EB2D-BE4C-B347-109D2D86F1F2}"/>
              </a:ext>
            </a:extLst>
          </p:cNvPr>
          <p:cNvSpPr>
            <a:spLocks noGrp="1"/>
          </p:cNvSpPr>
          <p:nvPr>
            <p:ph type="title"/>
          </p:nvPr>
        </p:nvSpPr>
        <p:spPr>
          <a:xfrm>
            <a:off x="839788" y="365125"/>
            <a:ext cx="10515600" cy="1325563"/>
          </a:xfrm>
        </p:spPr>
        <p:txBody>
          <a:bodyPr/>
          <a:lstStyle/>
          <a:p>
            <a:r>
              <a:rPr lang="en-US"/>
              <a:t>Click to edit Master title style</a:t>
            </a:r>
            <a:endParaRPr lang="el-GR"/>
          </a:p>
        </p:txBody>
      </p:sp>
      <p:sp>
        <p:nvSpPr>
          <p:cNvPr id="3" name="Text Placeholder 2">
            <a:extLst>
              <a:ext uri="{FF2B5EF4-FFF2-40B4-BE49-F238E27FC236}">
                <a16:creationId xmlns:a16="http://schemas.microsoft.com/office/drawing/2014/main" id="{7401E491-A542-4748-A5E9-BDDEF9DA543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BDCE18D-03C5-CD4B-B159-900C4914A91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Text Placeholder 4">
            <a:extLst>
              <a:ext uri="{FF2B5EF4-FFF2-40B4-BE49-F238E27FC236}">
                <a16:creationId xmlns:a16="http://schemas.microsoft.com/office/drawing/2014/main" id="{24D7D772-09E8-6146-BDA1-DE712581C5D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8CF0818-6D58-4E40-9620-1DE7EDF02D79}"/>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7" name="Date Placeholder 6">
            <a:extLst>
              <a:ext uri="{FF2B5EF4-FFF2-40B4-BE49-F238E27FC236}">
                <a16:creationId xmlns:a16="http://schemas.microsoft.com/office/drawing/2014/main" id="{520DD07A-1388-4847-AD06-954E7D116DF8}"/>
              </a:ext>
            </a:extLst>
          </p:cNvPr>
          <p:cNvSpPr>
            <a:spLocks noGrp="1"/>
          </p:cNvSpPr>
          <p:nvPr>
            <p:ph type="dt" sz="half" idx="10"/>
          </p:nvPr>
        </p:nvSpPr>
        <p:spPr/>
        <p:txBody>
          <a:bodyPr/>
          <a:lstStyle/>
          <a:p>
            <a:fld id="{E56E6E4C-3CD4-954B-92FB-64AFCF9A01BB}" type="datetimeFigureOut">
              <a:rPr lang="el-GR" smtClean="0"/>
              <a:t>9/4/21</a:t>
            </a:fld>
            <a:endParaRPr lang="el-GR"/>
          </a:p>
        </p:txBody>
      </p:sp>
      <p:sp>
        <p:nvSpPr>
          <p:cNvPr id="8" name="Footer Placeholder 7">
            <a:extLst>
              <a:ext uri="{FF2B5EF4-FFF2-40B4-BE49-F238E27FC236}">
                <a16:creationId xmlns:a16="http://schemas.microsoft.com/office/drawing/2014/main" id="{1B90AB6C-9E1D-EC4B-BB44-635B6F4E47AE}"/>
              </a:ext>
            </a:extLst>
          </p:cNvPr>
          <p:cNvSpPr>
            <a:spLocks noGrp="1"/>
          </p:cNvSpPr>
          <p:nvPr>
            <p:ph type="ftr" sz="quarter" idx="11"/>
          </p:nvPr>
        </p:nvSpPr>
        <p:spPr/>
        <p:txBody>
          <a:bodyPr/>
          <a:lstStyle/>
          <a:p>
            <a:endParaRPr lang="el-GR"/>
          </a:p>
        </p:txBody>
      </p:sp>
      <p:sp>
        <p:nvSpPr>
          <p:cNvPr id="9" name="Slide Number Placeholder 8">
            <a:extLst>
              <a:ext uri="{FF2B5EF4-FFF2-40B4-BE49-F238E27FC236}">
                <a16:creationId xmlns:a16="http://schemas.microsoft.com/office/drawing/2014/main" id="{EF1F5B1C-75C2-CF44-8F7A-98305144AC68}"/>
              </a:ext>
            </a:extLst>
          </p:cNvPr>
          <p:cNvSpPr>
            <a:spLocks noGrp="1"/>
          </p:cNvSpPr>
          <p:nvPr>
            <p:ph type="sldNum" sz="quarter" idx="12"/>
          </p:nvPr>
        </p:nvSpPr>
        <p:spPr/>
        <p:txBody>
          <a:bodyPr/>
          <a:lstStyle/>
          <a:p>
            <a:fld id="{69400FC5-9C3F-4A4D-A23A-4AF4BED73E88}" type="slidenum">
              <a:rPr lang="el-GR" smtClean="0"/>
              <a:t>‹#›</a:t>
            </a:fld>
            <a:endParaRPr lang="el-GR"/>
          </a:p>
        </p:txBody>
      </p:sp>
    </p:spTree>
    <p:extLst>
      <p:ext uri="{BB962C8B-B14F-4D97-AF65-F5344CB8AC3E}">
        <p14:creationId xmlns:p14="http://schemas.microsoft.com/office/powerpoint/2010/main" val="6948992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79084A-EC5C-6F4A-B8E1-D3F0FF150DBD}"/>
              </a:ext>
            </a:extLst>
          </p:cNvPr>
          <p:cNvSpPr>
            <a:spLocks noGrp="1"/>
          </p:cNvSpPr>
          <p:nvPr>
            <p:ph type="title"/>
          </p:nvPr>
        </p:nvSpPr>
        <p:spPr/>
        <p:txBody>
          <a:bodyPr/>
          <a:lstStyle/>
          <a:p>
            <a:r>
              <a:rPr lang="en-US"/>
              <a:t>Click to edit Master title style</a:t>
            </a:r>
            <a:endParaRPr lang="el-GR"/>
          </a:p>
        </p:txBody>
      </p:sp>
      <p:sp>
        <p:nvSpPr>
          <p:cNvPr id="3" name="Date Placeholder 2">
            <a:extLst>
              <a:ext uri="{FF2B5EF4-FFF2-40B4-BE49-F238E27FC236}">
                <a16:creationId xmlns:a16="http://schemas.microsoft.com/office/drawing/2014/main" id="{B92BB2EA-FFA1-0246-B89D-C6A1D451EBDE}"/>
              </a:ext>
            </a:extLst>
          </p:cNvPr>
          <p:cNvSpPr>
            <a:spLocks noGrp="1"/>
          </p:cNvSpPr>
          <p:nvPr>
            <p:ph type="dt" sz="half" idx="10"/>
          </p:nvPr>
        </p:nvSpPr>
        <p:spPr/>
        <p:txBody>
          <a:bodyPr/>
          <a:lstStyle/>
          <a:p>
            <a:fld id="{E56E6E4C-3CD4-954B-92FB-64AFCF9A01BB}" type="datetimeFigureOut">
              <a:rPr lang="el-GR" smtClean="0"/>
              <a:t>9/4/21</a:t>
            </a:fld>
            <a:endParaRPr lang="el-GR"/>
          </a:p>
        </p:txBody>
      </p:sp>
      <p:sp>
        <p:nvSpPr>
          <p:cNvPr id="4" name="Footer Placeholder 3">
            <a:extLst>
              <a:ext uri="{FF2B5EF4-FFF2-40B4-BE49-F238E27FC236}">
                <a16:creationId xmlns:a16="http://schemas.microsoft.com/office/drawing/2014/main" id="{9FDCA58A-F1F3-1941-B370-7ABAB73CF6CF}"/>
              </a:ext>
            </a:extLst>
          </p:cNvPr>
          <p:cNvSpPr>
            <a:spLocks noGrp="1"/>
          </p:cNvSpPr>
          <p:nvPr>
            <p:ph type="ftr" sz="quarter" idx="11"/>
          </p:nvPr>
        </p:nvSpPr>
        <p:spPr/>
        <p:txBody>
          <a:bodyPr/>
          <a:lstStyle/>
          <a:p>
            <a:endParaRPr lang="el-GR"/>
          </a:p>
        </p:txBody>
      </p:sp>
      <p:sp>
        <p:nvSpPr>
          <p:cNvPr id="5" name="Slide Number Placeholder 4">
            <a:extLst>
              <a:ext uri="{FF2B5EF4-FFF2-40B4-BE49-F238E27FC236}">
                <a16:creationId xmlns:a16="http://schemas.microsoft.com/office/drawing/2014/main" id="{22ED38DB-A81A-B245-8E78-00DF0B7A8AC8}"/>
              </a:ext>
            </a:extLst>
          </p:cNvPr>
          <p:cNvSpPr>
            <a:spLocks noGrp="1"/>
          </p:cNvSpPr>
          <p:nvPr>
            <p:ph type="sldNum" sz="quarter" idx="12"/>
          </p:nvPr>
        </p:nvSpPr>
        <p:spPr/>
        <p:txBody>
          <a:bodyPr/>
          <a:lstStyle/>
          <a:p>
            <a:fld id="{69400FC5-9C3F-4A4D-A23A-4AF4BED73E88}" type="slidenum">
              <a:rPr lang="el-GR" smtClean="0"/>
              <a:t>‹#›</a:t>
            </a:fld>
            <a:endParaRPr lang="el-GR"/>
          </a:p>
        </p:txBody>
      </p:sp>
    </p:spTree>
    <p:extLst>
      <p:ext uri="{BB962C8B-B14F-4D97-AF65-F5344CB8AC3E}">
        <p14:creationId xmlns:p14="http://schemas.microsoft.com/office/powerpoint/2010/main" val="39854670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3C35244-52A0-264F-A898-FB0AF4529DBB}"/>
              </a:ext>
            </a:extLst>
          </p:cNvPr>
          <p:cNvSpPr>
            <a:spLocks noGrp="1"/>
          </p:cNvSpPr>
          <p:nvPr>
            <p:ph type="dt" sz="half" idx="10"/>
          </p:nvPr>
        </p:nvSpPr>
        <p:spPr/>
        <p:txBody>
          <a:bodyPr/>
          <a:lstStyle/>
          <a:p>
            <a:fld id="{E56E6E4C-3CD4-954B-92FB-64AFCF9A01BB}" type="datetimeFigureOut">
              <a:rPr lang="el-GR" smtClean="0"/>
              <a:t>9/4/21</a:t>
            </a:fld>
            <a:endParaRPr lang="el-GR"/>
          </a:p>
        </p:txBody>
      </p:sp>
      <p:sp>
        <p:nvSpPr>
          <p:cNvPr id="3" name="Footer Placeholder 2">
            <a:extLst>
              <a:ext uri="{FF2B5EF4-FFF2-40B4-BE49-F238E27FC236}">
                <a16:creationId xmlns:a16="http://schemas.microsoft.com/office/drawing/2014/main" id="{A1F67356-E886-6945-B0A3-FBEB10AA10F9}"/>
              </a:ext>
            </a:extLst>
          </p:cNvPr>
          <p:cNvSpPr>
            <a:spLocks noGrp="1"/>
          </p:cNvSpPr>
          <p:nvPr>
            <p:ph type="ftr" sz="quarter" idx="11"/>
          </p:nvPr>
        </p:nvSpPr>
        <p:spPr/>
        <p:txBody>
          <a:bodyPr/>
          <a:lstStyle/>
          <a:p>
            <a:endParaRPr lang="el-GR"/>
          </a:p>
        </p:txBody>
      </p:sp>
      <p:sp>
        <p:nvSpPr>
          <p:cNvPr id="4" name="Slide Number Placeholder 3">
            <a:extLst>
              <a:ext uri="{FF2B5EF4-FFF2-40B4-BE49-F238E27FC236}">
                <a16:creationId xmlns:a16="http://schemas.microsoft.com/office/drawing/2014/main" id="{210A91B6-8316-9843-BBAD-1B99D5DE7B07}"/>
              </a:ext>
            </a:extLst>
          </p:cNvPr>
          <p:cNvSpPr>
            <a:spLocks noGrp="1"/>
          </p:cNvSpPr>
          <p:nvPr>
            <p:ph type="sldNum" sz="quarter" idx="12"/>
          </p:nvPr>
        </p:nvSpPr>
        <p:spPr/>
        <p:txBody>
          <a:bodyPr/>
          <a:lstStyle/>
          <a:p>
            <a:fld id="{69400FC5-9C3F-4A4D-A23A-4AF4BED73E88}" type="slidenum">
              <a:rPr lang="el-GR" smtClean="0"/>
              <a:t>‹#›</a:t>
            </a:fld>
            <a:endParaRPr lang="el-GR"/>
          </a:p>
        </p:txBody>
      </p:sp>
    </p:spTree>
    <p:extLst>
      <p:ext uri="{BB962C8B-B14F-4D97-AF65-F5344CB8AC3E}">
        <p14:creationId xmlns:p14="http://schemas.microsoft.com/office/powerpoint/2010/main" val="16798538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D4126-D36B-AB41-AF1E-5331EBF6C52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l-GR"/>
          </a:p>
        </p:txBody>
      </p:sp>
      <p:sp>
        <p:nvSpPr>
          <p:cNvPr id="3" name="Content Placeholder 2">
            <a:extLst>
              <a:ext uri="{FF2B5EF4-FFF2-40B4-BE49-F238E27FC236}">
                <a16:creationId xmlns:a16="http://schemas.microsoft.com/office/drawing/2014/main" id="{75A632EA-4926-7442-A798-BCF43F10814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Text Placeholder 3">
            <a:extLst>
              <a:ext uri="{FF2B5EF4-FFF2-40B4-BE49-F238E27FC236}">
                <a16:creationId xmlns:a16="http://schemas.microsoft.com/office/drawing/2014/main" id="{1385E503-CE79-F54B-A332-DAB8E6A5F0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7F1D968-E318-374E-9C20-27083CF2D4C4}"/>
              </a:ext>
            </a:extLst>
          </p:cNvPr>
          <p:cNvSpPr>
            <a:spLocks noGrp="1"/>
          </p:cNvSpPr>
          <p:nvPr>
            <p:ph type="dt" sz="half" idx="10"/>
          </p:nvPr>
        </p:nvSpPr>
        <p:spPr/>
        <p:txBody>
          <a:bodyPr/>
          <a:lstStyle/>
          <a:p>
            <a:fld id="{E56E6E4C-3CD4-954B-92FB-64AFCF9A01BB}" type="datetimeFigureOut">
              <a:rPr lang="el-GR" smtClean="0"/>
              <a:t>9/4/21</a:t>
            </a:fld>
            <a:endParaRPr lang="el-GR"/>
          </a:p>
        </p:txBody>
      </p:sp>
      <p:sp>
        <p:nvSpPr>
          <p:cNvPr id="6" name="Footer Placeholder 5">
            <a:extLst>
              <a:ext uri="{FF2B5EF4-FFF2-40B4-BE49-F238E27FC236}">
                <a16:creationId xmlns:a16="http://schemas.microsoft.com/office/drawing/2014/main" id="{CBE6A76F-3710-5547-B5EE-FB7BADD0430A}"/>
              </a:ext>
            </a:extLst>
          </p:cNvPr>
          <p:cNvSpPr>
            <a:spLocks noGrp="1"/>
          </p:cNvSpPr>
          <p:nvPr>
            <p:ph type="ftr" sz="quarter" idx="11"/>
          </p:nvPr>
        </p:nvSpPr>
        <p:spPr/>
        <p:txBody>
          <a:bodyPr/>
          <a:lstStyle/>
          <a:p>
            <a:endParaRPr lang="el-GR"/>
          </a:p>
        </p:txBody>
      </p:sp>
      <p:sp>
        <p:nvSpPr>
          <p:cNvPr id="7" name="Slide Number Placeholder 6">
            <a:extLst>
              <a:ext uri="{FF2B5EF4-FFF2-40B4-BE49-F238E27FC236}">
                <a16:creationId xmlns:a16="http://schemas.microsoft.com/office/drawing/2014/main" id="{4DF28F16-E161-5047-BBE8-3C11BA4022B2}"/>
              </a:ext>
            </a:extLst>
          </p:cNvPr>
          <p:cNvSpPr>
            <a:spLocks noGrp="1"/>
          </p:cNvSpPr>
          <p:nvPr>
            <p:ph type="sldNum" sz="quarter" idx="12"/>
          </p:nvPr>
        </p:nvSpPr>
        <p:spPr/>
        <p:txBody>
          <a:bodyPr/>
          <a:lstStyle/>
          <a:p>
            <a:fld id="{69400FC5-9C3F-4A4D-A23A-4AF4BED73E88}" type="slidenum">
              <a:rPr lang="el-GR" smtClean="0"/>
              <a:t>‹#›</a:t>
            </a:fld>
            <a:endParaRPr lang="el-GR"/>
          </a:p>
        </p:txBody>
      </p:sp>
    </p:spTree>
    <p:extLst>
      <p:ext uri="{BB962C8B-B14F-4D97-AF65-F5344CB8AC3E}">
        <p14:creationId xmlns:p14="http://schemas.microsoft.com/office/powerpoint/2010/main" val="33703241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76D61-37C0-6646-A55F-0352413B416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l-GR"/>
          </a:p>
        </p:txBody>
      </p:sp>
      <p:sp>
        <p:nvSpPr>
          <p:cNvPr id="3" name="Picture Placeholder 2">
            <a:extLst>
              <a:ext uri="{FF2B5EF4-FFF2-40B4-BE49-F238E27FC236}">
                <a16:creationId xmlns:a16="http://schemas.microsoft.com/office/drawing/2014/main" id="{45D75D27-CEBB-CF48-85B0-790753F527F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a:extLst>
              <a:ext uri="{FF2B5EF4-FFF2-40B4-BE49-F238E27FC236}">
                <a16:creationId xmlns:a16="http://schemas.microsoft.com/office/drawing/2014/main" id="{3A12E3E6-CE9E-174C-9177-0BEE01BC21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B6ECD41-C54D-0241-B10D-535963C9BD25}"/>
              </a:ext>
            </a:extLst>
          </p:cNvPr>
          <p:cNvSpPr>
            <a:spLocks noGrp="1"/>
          </p:cNvSpPr>
          <p:nvPr>
            <p:ph type="dt" sz="half" idx="10"/>
          </p:nvPr>
        </p:nvSpPr>
        <p:spPr/>
        <p:txBody>
          <a:bodyPr/>
          <a:lstStyle/>
          <a:p>
            <a:fld id="{E56E6E4C-3CD4-954B-92FB-64AFCF9A01BB}" type="datetimeFigureOut">
              <a:rPr lang="el-GR" smtClean="0"/>
              <a:t>9/4/21</a:t>
            </a:fld>
            <a:endParaRPr lang="el-GR"/>
          </a:p>
        </p:txBody>
      </p:sp>
      <p:sp>
        <p:nvSpPr>
          <p:cNvPr id="6" name="Footer Placeholder 5">
            <a:extLst>
              <a:ext uri="{FF2B5EF4-FFF2-40B4-BE49-F238E27FC236}">
                <a16:creationId xmlns:a16="http://schemas.microsoft.com/office/drawing/2014/main" id="{D6101E75-A3EB-7C48-8E4B-966AA183FDEC}"/>
              </a:ext>
            </a:extLst>
          </p:cNvPr>
          <p:cNvSpPr>
            <a:spLocks noGrp="1"/>
          </p:cNvSpPr>
          <p:nvPr>
            <p:ph type="ftr" sz="quarter" idx="11"/>
          </p:nvPr>
        </p:nvSpPr>
        <p:spPr/>
        <p:txBody>
          <a:bodyPr/>
          <a:lstStyle/>
          <a:p>
            <a:endParaRPr lang="el-GR"/>
          </a:p>
        </p:txBody>
      </p:sp>
      <p:sp>
        <p:nvSpPr>
          <p:cNvPr id="7" name="Slide Number Placeholder 6">
            <a:extLst>
              <a:ext uri="{FF2B5EF4-FFF2-40B4-BE49-F238E27FC236}">
                <a16:creationId xmlns:a16="http://schemas.microsoft.com/office/drawing/2014/main" id="{AEA06578-8A31-8A4D-B553-4B63EB938AA0}"/>
              </a:ext>
            </a:extLst>
          </p:cNvPr>
          <p:cNvSpPr>
            <a:spLocks noGrp="1"/>
          </p:cNvSpPr>
          <p:nvPr>
            <p:ph type="sldNum" sz="quarter" idx="12"/>
          </p:nvPr>
        </p:nvSpPr>
        <p:spPr/>
        <p:txBody>
          <a:bodyPr/>
          <a:lstStyle/>
          <a:p>
            <a:fld id="{69400FC5-9C3F-4A4D-A23A-4AF4BED73E88}" type="slidenum">
              <a:rPr lang="el-GR" smtClean="0"/>
              <a:t>‹#›</a:t>
            </a:fld>
            <a:endParaRPr lang="el-GR"/>
          </a:p>
        </p:txBody>
      </p:sp>
    </p:spTree>
    <p:extLst>
      <p:ext uri="{BB962C8B-B14F-4D97-AF65-F5344CB8AC3E}">
        <p14:creationId xmlns:p14="http://schemas.microsoft.com/office/powerpoint/2010/main" val="25144504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0167379-1713-5D49-A1AD-8D6A71D7E48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l-GR"/>
          </a:p>
        </p:txBody>
      </p:sp>
      <p:sp>
        <p:nvSpPr>
          <p:cNvPr id="3" name="Text Placeholder 2">
            <a:extLst>
              <a:ext uri="{FF2B5EF4-FFF2-40B4-BE49-F238E27FC236}">
                <a16:creationId xmlns:a16="http://schemas.microsoft.com/office/drawing/2014/main" id="{F07EB7B4-DC7D-EF4E-B50A-1267450CE0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ECE85795-9680-B746-B20E-DB0F6572840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6E6E4C-3CD4-954B-92FB-64AFCF9A01BB}" type="datetimeFigureOut">
              <a:rPr lang="el-GR" smtClean="0"/>
              <a:t>9/4/21</a:t>
            </a:fld>
            <a:endParaRPr lang="el-GR"/>
          </a:p>
        </p:txBody>
      </p:sp>
      <p:sp>
        <p:nvSpPr>
          <p:cNvPr id="5" name="Footer Placeholder 4">
            <a:extLst>
              <a:ext uri="{FF2B5EF4-FFF2-40B4-BE49-F238E27FC236}">
                <a16:creationId xmlns:a16="http://schemas.microsoft.com/office/drawing/2014/main" id="{0B590046-EF75-114A-813F-8DA2ED948C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a:extLst>
              <a:ext uri="{FF2B5EF4-FFF2-40B4-BE49-F238E27FC236}">
                <a16:creationId xmlns:a16="http://schemas.microsoft.com/office/drawing/2014/main" id="{14134DF1-9CDF-BF45-A75F-6C2528654EB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400FC5-9C3F-4A4D-A23A-4AF4BED73E88}" type="slidenum">
              <a:rPr lang="el-GR" smtClean="0"/>
              <a:t>‹#›</a:t>
            </a:fld>
            <a:endParaRPr lang="el-GR"/>
          </a:p>
        </p:txBody>
      </p:sp>
    </p:spTree>
    <p:extLst>
      <p:ext uri="{BB962C8B-B14F-4D97-AF65-F5344CB8AC3E}">
        <p14:creationId xmlns:p14="http://schemas.microsoft.com/office/powerpoint/2010/main" val="17790486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805EF1-B74B-ED4A-8958-F8AA54246F92}"/>
              </a:ext>
            </a:extLst>
          </p:cNvPr>
          <p:cNvSpPr>
            <a:spLocks noGrp="1"/>
          </p:cNvSpPr>
          <p:nvPr>
            <p:ph type="ctrTitle"/>
          </p:nvPr>
        </p:nvSpPr>
        <p:spPr>
          <a:xfrm>
            <a:off x="2857500" y="1885950"/>
            <a:ext cx="6629400" cy="2247899"/>
          </a:xfrm>
        </p:spPr>
        <p:txBody>
          <a:bodyPr>
            <a:normAutofit fontScale="90000"/>
          </a:bodyPr>
          <a:lstStyle/>
          <a:p>
            <a:r>
              <a:rPr lang="el-GR" dirty="0"/>
              <a:t>Η Άνοιξη</a:t>
            </a:r>
            <a:br>
              <a:rPr lang="el-GR" dirty="0"/>
            </a:br>
            <a:r>
              <a:rPr lang="el-GR" dirty="0"/>
              <a:t>Η αγαπημένη μου μου εποχή</a:t>
            </a:r>
          </a:p>
        </p:txBody>
      </p:sp>
    </p:spTree>
    <p:extLst>
      <p:ext uri="{BB962C8B-B14F-4D97-AF65-F5344CB8AC3E}">
        <p14:creationId xmlns:p14="http://schemas.microsoft.com/office/powerpoint/2010/main" val="287616550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advClick="0">
        <p15:prstTrans prst="curtains"/>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by="(-#ppt_w*2)" calcmode="lin" valueType="num">
                                      <p:cBhvr rctx="PPT">
                                        <p:cTn id="7" dur="500" autoRev="1" fill="hold">
                                          <p:stCondLst>
                                            <p:cond delay="0"/>
                                          </p:stCondLst>
                                        </p:cTn>
                                        <p:tgtEl>
                                          <p:spTgt spid="2"/>
                                        </p:tgtEl>
                                        <p:attrNameLst>
                                          <p:attrName>ppt_w</p:attrName>
                                        </p:attrNameLst>
                                      </p:cBhvr>
                                    </p:anim>
                                    <p:anim by="(#ppt_w*0.50)" calcmode="lin" valueType="num">
                                      <p:cBhvr>
                                        <p:cTn id="8" dur="500" decel="50000" autoRev="1" fill="hold">
                                          <p:stCondLst>
                                            <p:cond delay="0"/>
                                          </p:stCondLst>
                                        </p:cTn>
                                        <p:tgtEl>
                                          <p:spTgt spid="2"/>
                                        </p:tgtEl>
                                        <p:attrNameLst>
                                          <p:attrName>ppt_x</p:attrName>
                                        </p:attrNameLst>
                                      </p:cBhvr>
                                    </p:anim>
                                    <p:anim from="(-#ppt_h/2)" to="(#ppt_y)" calcmode="lin" valueType="num">
                                      <p:cBhvr>
                                        <p:cTn id="9" dur="1000" fill="hold">
                                          <p:stCondLst>
                                            <p:cond delay="0"/>
                                          </p:stCondLst>
                                        </p:cTn>
                                        <p:tgtEl>
                                          <p:spTgt spid="2"/>
                                        </p:tgtEl>
                                        <p:attrNameLst>
                                          <p:attrName>ppt_y</p:attrName>
                                        </p:attrNameLst>
                                      </p:cBhvr>
                                    </p:anim>
                                    <p:animRot by="21600000">
                                      <p:cBhvr>
                                        <p:cTn id="10" dur="1000" fill="hold">
                                          <p:stCondLst>
                                            <p:cond delay="0"/>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31000">
              <a:schemeClr val="accent1">
                <a:lumMod val="45000"/>
                <a:lumOff val="55000"/>
              </a:schemeClr>
            </a:gs>
            <a:gs pos="75000">
              <a:srgbClr val="FF8AD8"/>
            </a:gs>
            <a:gs pos="100000">
              <a:srgbClr val="FF40FF"/>
            </a:gs>
          </a:gsLst>
          <a:lin ang="27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4321AD-0852-7B42-8B41-665002C3C951}"/>
              </a:ext>
            </a:extLst>
          </p:cNvPr>
          <p:cNvSpPr>
            <a:spLocks noGrp="1"/>
          </p:cNvSpPr>
          <p:nvPr>
            <p:ph type="title"/>
          </p:nvPr>
        </p:nvSpPr>
        <p:spPr>
          <a:xfrm>
            <a:off x="361950" y="174625"/>
            <a:ext cx="6362700" cy="4473575"/>
          </a:xfrm>
        </p:spPr>
        <p:txBody>
          <a:bodyPr>
            <a:noAutofit/>
          </a:bodyPr>
          <a:lstStyle/>
          <a:p>
            <a:r>
              <a:rPr lang="el-GR" sz="2800" dirty="0">
                <a:solidFill>
                  <a:schemeClr val="accent2">
                    <a:lumMod val="50000"/>
                  </a:schemeClr>
                </a:solidFill>
              </a:rPr>
              <a:t>Αυτή την εποχή η φύση ολάνθιστη και καταπράσινη γιορτάζει τον ερχομό των χελιδονιών. Οι κήποι με την ευωδιά και τα χρώματά τους, καλούν τις μέλισσες και τις πεταλούδες να φτερουγίσουν πάνω από τα λουλούδια και τις πρασινάδες. Τα δέντρα πλημμυρίζουν από ανθάκια και στα κλαδιά τους κελαηδούν χαρούμενα πουλάκια. Ο παγωμένος αέρας του χειμώνα, γίνεται δροσερό αεράκι και η αγριεμένη θάλασσα ησυχάζει.</a:t>
            </a:r>
          </a:p>
        </p:txBody>
      </p:sp>
      <p:pic>
        <p:nvPicPr>
          <p:cNvPr id="4" name="Picture 3">
            <a:extLst>
              <a:ext uri="{FF2B5EF4-FFF2-40B4-BE49-F238E27FC236}">
                <a16:creationId xmlns:a16="http://schemas.microsoft.com/office/drawing/2014/main" id="{D36C30ED-73DF-D442-9577-10ADE365DF98}"/>
              </a:ext>
            </a:extLst>
          </p:cNvPr>
          <p:cNvPicPr>
            <a:picLocks noChangeAspect="1"/>
          </p:cNvPicPr>
          <p:nvPr/>
        </p:nvPicPr>
        <p:blipFill>
          <a:blip r:embed="rId2"/>
          <a:stretch>
            <a:fillRect/>
          </a:stretch>
        </p:blipFill>
        <p:spPr>
          <a:xfrm rot="645440">
            <a:off x="6044192" y="3018708"/>
            <a:ext cx="5761457" cy="3284363"/>
          </a:xfrm>
          <a:prstGeom prst="rect">
            <a:avLst/>
          </a:prstGeom>
        </p:spPr>
      </p:pic>
    </p:spTree>
    <p:extLst>
      <p:ext uri="{BB962C8B-B14F-4D97-AF65-F5344CB8AC3E}">
        <p14:creationId xmlns:p14="http://schemas.microsoft.com/office/powerpoint/2010/main" val="2777603108"/>
      </p:ext>
    </p:extLst>
  </p:cSld>
  <p:clrMapOvr>
    <a:masterClrMapping/>
  </p:clrMapOvr>
  <mc:AlternateContent xmlns:mc="http://schemas.openxmlformats.org/markup-compatibility/2006" xmlns:p14="http://schemas.microsoft.com/office/powerpoint/2010/main">
    <mc:Choice Requires="p14">
      <p:transition spd="slow" p14:dur="4000" advClick="0" advTm="9000">
        <p14:vortex dir="r"/>
      </p:transition>
    </mc:Choice>
    <mc:Fallback xmlns="">
      <p:transition spd="slow" advClick="0" advTm="9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par>
                          <p:cTn id="12" fill="hold">
                            <p:stCondLst>
                              <p:cond delay="17300"/>
                            </p:stCondLst>
                            <p:childTnLst>
                              <p:par>
                                <p:cTn id="13" presetID="15" presetClass="entr" presetSubtype="0" fill="hold" nodeType="after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p:cTn id="15" dur="1000" fill="hold"/>
                                        <p:tgtEl>
                                          <p:spTgt spid="4"/>
                                        </p:tgtEl>
                                        <p:attrNameLst>
                                          <p:attrName>ppt_w</p:attrName>
                                        </p:attrNameLst>
                                      </p:cBhvr>
                                      <p:tavLst>
                                        <p:tav tm="0">
                                          <p:val>
                                            <p:fltVal val="0"/>
                                          </p:val>
                                        </p:tav>
                                        <p:tav tm="100000">
                                          <p:val>
                                            <p:strVal val="#ppt_w"/>
                                          </p:val>
                                        </p:tav>
                                      </p:tavLst>
                                    </p:anim>
                                    <p:anim calcmode="lin" valueType="num">
                                      <p:cBhvr>
                                        <p:cTn id="16" dur="1000" fill="hold"/>
                                        <p:tgtEl>
                                          <p:spTgt spid="4"/>
                                        </p:tgtEl>
                                        <p:attrNameLst>
                                          <p:attrName>ppt_h</p:attrName>
                                        </p:attrNameLst>
                                      </p:cBhvr>
                                      <p:tavLst>
                                        <p:tav tm="0">
                                          <p:val>
                                            <p:fltVal val="0"/>
                                          </p:val>
                                        </p:tav>
                                        <p:tav tm="100000">
                                          <p:val>
                                            <p:strVal val="#ppt_h"/>
                                          </p:val>
                                        </p:tav>
                                      </p:tavLst>
                                    </p:anim>
                                    <p:anim calcmode="lin" valueType="num">
                                      <p:cBhvr>
                                        <p:cTn id="17" dur="1000" fill="hold"/>
                                        <p:tgtEl>
                                          <p:spTgt spid="4"/>
                                        </p:tgtEl>
                                        <p:attrNameLst>
                                          <p:attrName>ppt_x</p:attrName>
                                        </p:attrNameLst>
                                      </p:cBhvr>
                                      <p:tavLst>
                                        <p:tav tm="0" fmla="#ppt_x+(cos(-2*pi*(1-$))*-#ppt_x-sin(-2*pi*(1-$))*(1-#ppt_y))*(1-$)">
                                          <p:val>
                                            <p:fltVal val="0"/>
                                          </p:val>
                                        </p:tav>
                                        <p:tav tm="100000">
                                          <p:val>
                                            <p:fltVal val="1"/>
                                          </p:val>
                                        </p:tav>
                                      </p:tavLst>
                                    </p:anim>
                                    <p:anim calcmode="lin" valueType="num">
                                      <p:cBhvr>
                                        <p:cTn id="18" dur="1000" fill="hold"/>
                                        <p:tgtEl>
                                          <p:spTgt spid="4"/>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7000">
              <a:srgbClr val="00B0F0"/>
            </a:gs>
            <a:gs pos="89000">
              <a:srgbClr val="FF0000"/>
            </a:gs>
            <a:gs pos="23000">
              <a:srgbClr val="FF8AD8"/>
            </a:gs>
            <a:gs pos="98000">
              <a:srgbClr val="FFFF00"/>
            </a:gs>
          </a:gsLst>
          <a:lin ang="2700000" scaled="1"/>
        </a:gradFill>
        <a:effectLst/>
      </p:bgPr>
    </p:bg>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49723C97-111F-B947-893B-646F405AD8C0}"/>
              </a:ext>
            </a:extLst>
          </p:cNvPr>
          <p:cNvGraphicFramePr/>
          <p:nvPr>
            <p:extLst>
              <p:ext uri="{D42A27DB-BD31-4B8C-83A1-F6EECF244321}">
                <p14:modId xmlns:p14="http://schemas.microsoft.com/office/powerpoint/2010/main" val="3447821987"/>
              </p:ext>
            </p:extLst>
          </p:nvPr>
        </p:nvGraphicFramePr>
        <p:xfrm>
          <a:off x="1536700" y="70061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DCFD97A6-B46A-6F4A-92DC-FEA5C4C6255F}"/>
              </a:ext>
            </a:extLst>
          </p:cNvPr>
          <p:cNvSpPr txBox="1"/>
          <p:nvPr/>
        </p:nvSpPr>
        <p:spPr>
          <a:xfrm>
            <a:off x="3710152" y="420414"/>
            <a:ext cx="4435365" cy="369332"/>
          </a:xfrm>
          <a:prstGeom prst="rect">
            <a:avLst/>
          </a:prstGeom>
          <a:noFill/>
        </p:spPr>
        <p:txBody>
          <a:bodyPr wrap="square" rtlCol="0">
            <a:spAutoFit/>
          </a:bodyPr>
          <a:lstStyle/>
          <a:p>
            <a:pPr algn="ctr"/>
            <a:r>
              <a:rPr lang="el-GR" dirty="0"/>
              <a:t>Τα πουλιά της Άνοιξης</a:t>
            </a:r>
          </a:p>
        </p:txBody>
      </p:sp>
    </p:spTree>
    <p:extLst>
      <p:ext uri="{BB962C8B-B14F-4D97-AF65-F5344CB8AC3E}">
        <p14:creationId xmlns:p14="http://schemas.microsoft.com/office/powerpoint/2010/main" val="29861971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Click="0" advTm="8000">
        <p15:prstTrans prst="peelOff"/>
      </p:transition>
    </mc:Choice>
    <mc:Fallback xmlns="">
      <p:transition spd="slow" advClick="0" advTm="8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8" presetClass="entr" presetSubtype="0" accel="50000" fill="hold" grpId="0" nodeType="withEffect">
                                  <p:stCondLst>
                                    <p:cond delay="0"/>
                                  </p:stCondLst>
                                  <p:iterate type="lt">
                                    <p:tmPct val="50000"/>
                                  </p:iterate>
                                  <p:childTnLst>
                                    <p:set>
                                      <p:cBhvr>
                                        <p:cTn id="6" dur="1" fill="hold">
                                          <p:stCondLst>
                                            <p:cond delay="0"/>
                                          </p:stCondLst>
                                        </p:cTn>
                                        <p:tgtEl>
                                          <p:spTgt spid="3"/>
                                        </p:tgtEl>
                                        <p:attrNameLst>
                                          <p:attrName>style.visibility</p:attrName>
                                        </p:attrNameLst>
                                      </p:cBhvr>
                                      <p:to>
                                        <p:strVal val="visible"/>
                                      </p:to>
                                    </p:set>
                                    <p:set>
                                      <p:cBhvr>
                                        <p:cTn id="7" dur="455" fill="hold">
                                          <p:stCondLst>
                                            <p:cond delay="0"/>
                                          </p:stCondLst>
                                        </p:cTn>
                                        <p:tgtEl>
                                          <p:spTgt spid="3"/>
                                        </p:tgtEl>
                                        <p:attrNameLst>
                                          <p:attrName>style.rotation</p:attrName>
                                        </p:attrNameLst>
                                      </p:cBhvr>
                                      <p:to>
                                        <p:strVal val="-45.0"/>
                                      </p:to>
                                    </p:set>
                                    <p:anim calcmode="lin" valueType="num">
                                      <p:cBhvr>
                                        <p:cTn id="8" dur="455" fill="hold">
                                          <p:stCondLst>
                                            <p:cond delay="455"/>
                                          </p:stCondLst>
                                        </p:cTn>
                                        <p:tgtEl>
                                          <p:spTgt spid="3"/>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3"/>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3"/>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3"/>
                                        </p:tgtEl>
                                        <p:attrNameLst>
                                          <p:attrName>ppt_y</p:attrName>
                                        </p:attrNameLst>
                                      </p:cBhvr>
                                      <p:tavLst>
                                        <p:tav tm="0">
                                          <p:val>
                                            <p:strVal val="#ppt_y-(0.354*#ppt_w-0.172*#ppt_h)"/>
                                          </p:val>
                                        </p:tav>
                                        <p:tav tm="100000">
                                          <p:val>
                                            <p:strVal val="#ppt_y"/>
                                          </p:val>
                                        </p:tav>
                                      </p:tavLst>
                                    </p:anim>
                                  </p:childTnLst>
                                </p:cTn>
                              </p:par>
                            </p:childTnLst>
                          </p:cTn>
                        </p:par>
                        <p:par>
                          <p:cTn id="12" fill="hold">
                            <p:stCondLst>
                              <p:cond delay="9500"/>
                            </p:stCondLst>
                            <p:childTnLst>
                              <p:par>
                                <p:cTn id="13" presetID="37" presetClass="entr" presetSubtype="0" fill="hold" grpId="0" nodeType="afterEffect">
                                  <p:stCondLst>
                                    <p:cond delay="0"/>
                                  </p:stCondLst>
                                  <p:childTnLst>
                                    <p:set>
                                      <p:cBhvr>
                                        <p:cTn id="14" dur="1" fill="hold">
                                          <p:stCondLst>
                                            <p:cond delay="0"/>
                                          </p:stCondLst>
                                        </p:cTn>
                                        <p:tgtEl>
                                          <p:spTgt spid="2">
                                            <p:graphicEl>
                                              <a:dgm id="{66B9DADA-20B7-9B4D-94B3-DCAD71107EE2}"/>
                                            </p:graphicEl>
                                          </p:spTgt>
                                        </p:tgtEl>
                                        <p:attrNameLst>
                                          <p:attrName>style.visibility</p:attrName>
                                        </p:attrNameLst>
                                      </p:cBhvr>
                                      <p:to>
                                        <p:strVal val="visible"/>
                                      </p:to>
                                    </p:set>
                                    <p:animEffect transition="in" filter="fade">
                                      <p:cBhvr>
                                        <p:cTn id="15" dur="1500"/>
                                        <p:tgtEl>
                                          <p:spTgt spid="2">
                                            <p:graphicEl>
                                              <a:dgm id="{66B9DADA-20B7-9B4D-94B3-DCAD71107EE2}"/>
                                            </p:graphicEl>
                                          </p:spTgt>
                                        </p:tgtEl>
                                      </p:cBhvr>
                                    </p:animEffect>
                                    <p:anim calcmode="lin" valueType="num">
                                      <p:cBhvr>
                                        <p:cTn id="16" dur="1500" fill="hold"/>
                                        <p:tgtEl>
                                          <p:spTgt spid="2">
                                            <p:graphicEl>
                                              <a:dgm id="{66B9DADA-20B7-9B4D-94B3-DCAD71107EE2}"/>
                                            </p:graphicEl>
                                          </p:spTgt>
                                        </p:tgtEl>
                                        <p:attrNameLst>
                                          <p:attrName>ppt_x</p:attrName>
                                        </p:attrNameLst>
                                      </p:cBhvr>
                                      <p:tavLst>
                                        <p:tav tm="0">
                                          <p:val>
                                            <p:strVal val="#ppt_x"/>
                                          </p:val>
                                        </p:tav>
                                        <p:tav tm="100000">
                                          <p:val>
                                            <p:strVal val="#ppt_x"/>
                                          </p:val>
                                        </p:tav>
                                      </p:tavLst>
                                    </p:anim>
                                    <p:anim calcmode="lin" valueType="num">
                                      <p:cBhvr>
                                        <p:cTn id="17" dur="1350" decel="100000" fill="hold"/>
                                        <p:tgtEl>
                                          <p:spTgt spid="2">
                                            <p:graphicEl>
                                              <a:dgm id="{66B9DADA-20B7-9B4D-94B3-DCAD71107EE2}"/>
                                            </p:graphicEl>
                                          </p:spTgt>
                                        </p:tgtEl>
                                        <p:attrNameLst>
                                          <p:attrName>ppt_y</p:attrName>
                                        </p:attrNameLst>
                                      </p:cBhvr>
                                      <p:tavLst>
                                        <p:tav tm="0">
                                          <p:val>
                                            <p:strVal val="#ppt_y+1"/>
                                          </p:val>
                                        </p:tav>
                                        <p:tav tm="100000">
                                          <p:val>
                                            <p:strVal val="#ppt_y-.03"/>
                                          </p:val>
                                        </p:tav>
                                      </p:tavLst>
                                    </p:anim>
                                    <p:anim calcmode="lin" valueType="num">
                                      <p:cBhvr>
                                        <p:cTn id="18" dur="150" accel="100000" fill="hold">
                                          <p:stCondLst>
                                            <p:cond delay="1350"/>
                                          </p:stCondLst>
                                        </p:cTn>
                                        <p:tgtEl>
                                          <p:spTgt spid="2">
                                            <p:graphicEl>
                                              <a:dgm id="{66B9DADA-20B7-9B4D-94B3-DCAD71107EE2}"/>
                                            </p:graphic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2">
                                            <p:graphicEl>
                                              <a:dgm id="{83DA3889-5BD8-4644-A8AF-5BA3780378F6}"/>
                                            </p:graphicEl>
                                          </p:spTgt>
                                        </p:tgtEl>
                                        <p:attrNameLst>
                                          <p:attrName>style.visibility</p:attrName>
                                        </p:attrNameLst>
                                      </p:cBhvr>
                                      <p:to>
                                        <p:strVal val="visible"/>
                                      </p:to>
                                    </p:set>
                                    <p:animEffect transition="in" filter="fade">
                                      <p:cBhvr>
                                        <p:cTn id="23" dur="1500"/>
                                        <p:tgtEl>
                                          <p:spTgt spid="2">
                                            <p:graphicEl>
                                              <a:dgm id="{83DA3889-5BD8-4644-A8AF-5BA3780378F6}"/>
                                            </p:graphicEl>
                                          </p:spTgt>
                                        </p:tgtEl>
                                      </p:cBhvr>
                                    </p:animEffect>
                                    <p:anim calcmode="lin" valueType="num">
                                      <p:cBhvr>
                                        <p:cTn id="24" dur="1500" fill="hold"/>
                                        <p:tgtEl>
                                          <p:spTgt spid="2">
                                            <p:graphicEl>
                                              <a:dgm id="{83DA3889-5BD8-4644-A8AF-5BA3780378F6}"/>
                                            </p:graphicEl>
                                          </p:spTgt>
                                        </p:tgtEl>
                                        <p:attrNameLst>
                                          <p:attrName>ppt_x</p:attrName>
                                        </p:attrNameLst>
                                      </p:cBhvr>
                                      <p:tavLst>
                                        <p:tav tm="0">
                                          <p:val>
                                            <p:strVal val="#ppt_x"/>
                                          </p:val>
                                        </p:tav>
                                        <p:tav tm="100000">
                                          <p:val>
                                            <p:strVal val="#ppt_x"/>
                                          </p:val>
                                        </p:tav>
                                      </p:tavLst>
                                    </p:anim>
                                    <p:anim calcmode="lin" valueType="num">
                                      <p:cBhvr>
                                        <p:cTn id="25" dur="1350" decel="100000" fill="hold"/>
                                        <p:tgtEl>
                                          <p:spTgt spid="2">
                                            <p:graphicEl>
                                              <a:dgm id="{83DA3889-5BD8-4644-A8AF-5BA3780378F6}"/>
                                            </p:graphicEl>
                                          </p:spTgt>
                                        </p:tgtEl>
                                        <p:attrNameLst>
                                          <p:attrName>ppt_y</p:attrName>
                                        </p:attrNameLst>
                                      </p:cBhvr>
                                      <p:tavLst>
                                        <p:tav tm="0">
                                          <p:val>
                                            <p:strVal val="#ppt_y+1"/>
                                          </p:val>
                                        </p:tav>
                                        <p:tav tm="100000">
                                          <p:val>
                                            <p:strVal val="#ppt_y-.03"/>
                                          </p:val>
                                        </p:tav>
                                      </p:tavLst>
                                    </p:anim>
                                    <p:anim calcmode="lin" valueType="num">
                                      <p:cBhvr>
                                        <p:cTn id="26" dur="150" accel="100000" fill="hold">
                                          <p:stCondLst>
                                            <p:cond delay="1350"/>
                                          </p:stCondLst>
                                        </p:cTn>
                                        <p:tgtEl>
                                          <p:spTgt spid="2">
                                            <p:graphicEl>
                                              <a:dgm id="{83DA3889-5BD8-4644-A8AF-5BA3780378F6}"/>
                                            </p:graphicEl>
                                          </p:spTgt>
                                        </p:tgtEl>
                                        <p:attrNameLst>
                                          <p:attrName>ppt_y</p:attrName>
                                        </p:attrNameLst>
                                      </p:cBhvr>
                                      <p:tavLst>
                                        <p:tav tm="0">
                                          <p:val>
                                            <p:strVal val="#ppt_y-.03"/>
                                          </p:val>
                                        </p:tav>
                                        <p:tav tm="100000">
                                          <p:val>
                                            <p:strVal val="#ppt_y"/>
                                          </p:val>
                                        </p:tav>
                                      </p:tavLst>
                                    </p:anim>
                                  </p:childTnLst>
                                </p:cTn>
                              </p:par>
                              <p:par>
                                <p:cTn id="27" presetID="37" presetClass="entr" presetSubtype="0" fill="hold" grpId="0" nodeType="withEffect">
                                  <p:stCondLst>
                                    <p:cond delay="0"/>
                                  </p:stCondLst>
                                  <p:childTnLst>
                                    <p:set>
                                      <p:cBhvr>
                                        <p:cTn id="28" dur="1" fill="hold">
                                          <p:stCondLst>
                                            <p:cond delay="0"/>
                                          </p:stCondLst>
                                        </p:cTn>
                                        <p:tgtEl>
                                          <p:spTgt spid="2">
                                            <p:graphicEl>
                                              <a:dgm id="{B66DD648-8A49-F741-AF8F-B7820BDA4D5B}"/>
                                            </p:graphicEl>
                                          </p:spTgt>
                                        </p:tgtEl>
                                        <p:attrNameLst>
                                          <p:attrName>style.visibility</p:attrName>
                                        </p:attrNameLst>
                                      </p:cBhvr>
                                      <p:to>
                                        <p:strVal val="visible"/>
                                      </p:to>
                                    </p:set>
                                    <p:animEffect transition="in" filter="fade">
                                      <p:cBhvr>
                                        <p:cTn id="29" dur="1500"/>
                                        <p:tgtEl>
                                          <p:spTgt spid="2">
                                            <p:graphicEl>
                                              <a:dgm id="{B66DD648-8A49-F741-AF8F-B7820BDA4D5B}"/>
                                            </p:graphicEl>
                                          </p:spTgt>
                                        </p:tgtEl>
                                      </p:cBhvr>
                                    </p:animEffect>
                                    <p:anim calcmode="lin" valueType="num">
                                      <p:cBhvr>
                                        <p:cTn id="30" dur="1500" fill="hold"/>
                                        <p:tgtEl>
                                          <p:spTgt spid="2">
                                            <p:graphicEl>
                                              <a:dgm id="{B66DD648-8A49-F741-AF8F-B7820BDA4D5B}"/>
                                            </p:graphicEl>
                                          </p:spTgt>
                                        </p:tgtEl>
                                        <p:attrNameLst>
                                          <p:attrName>ppt_x</p:attrName>
                                        </p:attrNameLst>
                                      </p:cBhvr>
                                      <p:tavLst>
                                        <p:tav tm="0">
                                          <p:val>
                                            <p:strVal val="#ppt_x"/>
                                          </p:val>
                                        </p:tav>
                                        <p:tav tm="100000">
                                          <p:val>
                                            <p:strVal val="#ppt_x"/>
                                          </p:val>
                                        </p:tav>
                                      </p:tavLst>
                                    </p:anim>
                                    <p:anim calcmode="lin" valueType="num">
                                      <p:cBhvr>
                                        <p:cTn id="31" dur="1350" decel="100000" fill="hold"/>
                                        <p:tgtEl>
                                          <p:spTgt spid="2">
                                            <p:graphicEl>
                                              <a:dgm id="{B66DD648-8A49-F741-AF8F-B7820BDA4D5B}"/>
                                            </p:graphicEl>
                                          </p:spTgt>
                                        </p:tgtEl>
                                        <p:attrNameLst>
                                          <p:attrName>ppt_y</p:attrName>
                                        </p:attrNameLst>
                                      </p:cBhvr>
                                      <p:tavLst>
                                        <p:tav tm="0">
                                          <p:val>
                                            <p:strVal val="#ppt_y+1"/>
                                          </p:val>
                                        </p:tav>
                                        <p:tav tm="100000">
                                          <p:val>
                                            <p:strVal val="#ppt_y-.03"/>
                                          </p:val>
                                        </p:tav>
                                      </p:tavLst>
                                    </p:anim>
                                    <p:anim calcmode="lin" valueType="num">
                                      <p:cBhvr>
                                        <p:cTn id="32" dur="150" accel="100000" fill="hold">
                                          <p:stCondLst>
                                            <p:cond delay="1350"/>
                                          </p:stCondLst>
                                        </p:cTn>
                                        <p:tgtEl>
                                          <p:spTgt spid="2">
                                            <p:graphicEl>
                                              <a:dgm id="{B66DD648-8A49-F741-AF8F-B7820BDA4D5B}"/>
                                            </p:graphicEl>
                                          </p:spTgt>
                                        </p:tgtEl>
                                        <p:attrNameLst>
                                          <p:attrName>ppt_y</p:attrName>
                                        </p:attrNameLst>
                                      </p:cBhvr>
                                      <p:tavLst>
                                        <p:tav tm="0">
                                          <p:val>
                                            <p:strVal val="#ppt_y-.03"/>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37" presetClass="entr" presetSubtype="0" fill="hold" grpId="0" nodeType="clickEffect">
                                  <p:stCondLst>
                                    <p:cond delay="0"/>
                                  </p:stCondLst>
                                  <p:childTnLst>
                                    <p:set>
                                      <p:cBhvr>
                                        <p:cTn id="36" dur="1" fill="hold">
                                          <p:stCondLst>
                                            <p:cond delay="0"/>
                                          </p:stCondLst>
                                        </p:cTn>
                                        <p:tgtEl>
                                          <p:spTgt spid="2">
                                            <p:graphicEl>
                                              <a:dgm id="{1FFB29E7-911C-BC4B-BDFB-0A24DDC7E20A}"/>
                                            </p:graphicEl>
                                          </p:spTgt>
                                        </p:tgtEl>
                                        <p:attrNameLst>
                                          <p:attrName>style.visibility</p:attrName>
                                        </p:attrNameLst>
                                      </p:cBhvr>
                                      <p:to>
                                        <p:strVal val="visible"/>
                                      </p:to>
                                    </p:set>
                                    <p:animEffect transition="in" filter="fade">
                                      <p:cBhvr>
                                        <p:cTn id="37" dur="1500"/>
                                        <p:tgtEl>
                                          <p:spTgt spid="2">
                                            <p:graphicEl>
                                              <a:dgm id="{1FFB29E7-911C-BC4B-BDFB-0A24DDC7E20A}"/>
                                            </p:graphicEl>
                                          </p:spTgt>
                                        </p:tgtEl>
                                      </p:cBhvr>
                                    </p:animEffect>
                                    <p:anim calcmode="lin" valueType="num">
                                      <p:cBhvr>
                                        <p:cTn id="38" dur="1500" fill="hold"/>
                                        <p:tgtEl>
                                          <p:spTgt spid="2">
                                            <p:graphicEl>
                                              <a:dgm id="{1FFB29E7-911C-BC4B-BDFB-0A24DDC7E20A}"/>
                                            </p:graphicEl>
                                          </p:spTgt>
                                        </p:tgtEl>
                                        <p:attrNameLst>
                                          <p:attrName>ppt_x</p:attrName>
                                        </p:attrNameLst>
                                      </p:cBhvr>
                                      <p:tavLst>
                                        <p:tav tm="0">
                                          <p:val>
                                            <p:strVal val="#ppt_x"/>
                                          </p:val>
                                        </p:tav>
                                        <p:tav tm="100000">
                                          <p:val>
                                            <p:strVal val="#ppt_x"/>
                                          </p:val>
                                        </p:tav>
                                      </p:tavLst>
                                    </p:anim>
                                    <p:anim calcmode="lin" valueType="num">
                                      <p:cBhvr>
                                        <p:cTn id="39" dur="1350" decel="100000" fill="hold"/>
                                        <p:tgtEl>
                                          <p:spTgt spid="2">
                                            <p:graphicEl>
                                              <a:dgm id="{1FFB29E7-911C-BC4B-BDFB-0A24DDC7E20A}"/>
                                            </p:graphicEl>
                                          </p:spTgt>
                                        </p:tgtEl>
                                        <p:attrNameLst>
                                          <p:attrName>ppt_y</p:attrName>
                                        </p:attrNameLst>
                                      </p:cBhvr>
                                      <p:tavLst>
                                        <p:tav tm="0">
                                          <p:val>
                                            <p:strVal val="#ppt_y+1"/>
                                          </p:val>
                                        </p:tav>
                                        <p:tav tm="100000">
                                          <p:val>
                                            <p:strVal val="#ppt_y-.03"/>
                                          </p:val>
                                        </p:tav>
                                      </p:tavLst>
                                    </p:anim>
                                    <p:anim calcmode="lin" valueType="num">
                                      <p:cBhvr>
                                        <p:cTn id="40" dur="150" accel="100000" fill="hold">
                                          <p:stCondLst>
                                            <p:cond delay="1350"/>
                                          </p:stCondLst>
                                        </p:cTn>
                                        <p:tgtEl>
                                          <p:spTgt spid="2">
                                            <p:graphicEl>
                                              <a:dgm id="{1FFB29E7-911C-BC4B-BDFB-0A24DDC7E20A}"/>
                                            </p:graphicEl>
                                          </p:spTgt>
                                        </p:tgtEl>
                                        <p:attrNameLst>
                                          <p:attrName>ppt_y</p:attrName>
                                        </p:attrNameLst>
                                      </p:cBhvr>
                                      <p:tavLst>
                                        <p:tav tm="0">
                                          <p:val>
                                            <p:strVal val="#ppt_y-.03"/>
                                          </p:val>
                                        </p:tav>
                                        <p:tav tm="100000">
                                          <p:val>
                                            <p:strVal val="#ppt_y"/>
                                          </p:val>
                                        </p:tav>
                                      </p:tavLst>
                                    </p:anim>
                                  </p:childTnLst>
                                </p:cTn>
                              </p:par>
                              <p:par>
                                <p:cTn id="41" presetID="37" presetClass="entr" presetSubtype="0" fill="hold" grpId="0" nodeType="withEffect">
                                  <p:stCondLst>
                                    <p:cond delay="0"/>
                                  </p:stCondLst>
                                  <p:childTnLst>
                                    <p:set>
                                      <p:cBhvr>
                                        <p:cTn id="42" dur="1" fill="hold">
                                          <p:stCondLst>
                                            <p:cond delay="0"/>
                                          </p:stCondLst>
                                        </p:cTn>
                                        <p:tgtEl>
                                          <p:spTgt spid="2">
                                            <p:graphicEl>
                                              <a:dgm id="{E0183266-3ABE-054F-B8E3-C47FAEC480FA}"/>
                                            </p:graphicEl>
                                          </p:spTgt>
                                        </p:tgtEl>
                                        <p:attrNameLst>
                                          <p:attrName>style.visibility</p:attrName>
                                        </p:attrNameLst>
                                      </p:cBhvr>
                                      <p:to>
                                        <p:strVal val="visible"/>
                                      </p:to>
                                    </p:set>
                                    <p:animEffect transition="in" filter="fade">
                                      <p:cBhvr>
                                        <p:cTn id="43" dur="1500"/>
                                        <p:tgtEl>
                                          <p:spTgt spid="2">
                                            <p:graphicEl>
                                              <a:dgm id="{E0183266-3ABE-054F-B8E3-C47FAEC480FA}"/>
                                            </p:graphicEl>
                                          </p:spTgt>
                                        </p:tgtEl>
                                      </p:cBhvr>
                                    </p:animEffect>
                                    <p:anim calcmode="lin" valueType="num">
                                      <p:cBhvr>
                                        <p:cTn id="44" dur="1500" fill="hold"/>
                                        <p:tgtEl>
                                          <p:spTgt spid="2">
                                            <p:graphicEl>
                                              <a:dgm id="{E0183266-3ABE-054F-B8E3-C47FAEC480FA}"/>
                                            </p:graphicEl>
                                          </p:spTgt>
                                        </p:tgtEl>
                                        <p:attrNameLst>
                                          <p:attrName>ppt_x</p:attrName>
                                        </p:attrNameLst>
                                      </p:cBhvr>
                                      <p:tavLst>
                                        <p:tav tm="0">
                                          <p:val>
                                            <p:strVal val="#ppt_x"/>
                                          </p:val>
                                        </p:tav>
                                        <p:tav tm="100000">
                                          <p:val>
                                            <p:strVal val="#ppt_x"/>
                                          </p:val>
                                        </p:tav>
                                      </p:tavLst>
                                    </p:anim>
                                    <p:anim calcmode="lin" valueType="num">
                                      <p:cBhvr>
                                        <p:cTn id="45" dur="1350" decel="100000" fill="hold"/>
                                        <p:tgtEl>
                                          <p:spTgt spid="2">
                                            <p:graphicEl>
                                              <a:dgm id="{E0183266-3ABE-054F-B8E3-C47FAEC480FA}"/>
                                            </p:graphicEl>
                                          </p:spTgt>
                                        </p:tgtEl>
                                        <p:attrNameLst>
                                          <p:attrName>ppt_y</p:attrName>
                                        </p:attrNameLst>
                                      </p:cBhvr>
                                      <p:tavLst>
                                        <p:tav tm="0">
                                          <p:val>
                                            <p:strVal val="#ppt_y+1"/>
                                          </p:val>
                                        </p:tav>
                                        <p:tav tm="100000">
                                          <p:val>
                                            <p:strVal val="#ppt_y-.03"/>
                                          </p:val>
                                        </p:tav>
                                      </p:tavLst>
                                    </p:anim>
                                    <p:anim calcmode="lin" valueType="num">
                                      <p:cBhvr>
                                        <p:cTn id="46" dur="150" accel="100000" fill="hold">
                                          <p:stCondLst>
                                            <p:cond delay="1350"/>
                                          </p:stCondLst>
                                        </p:cTn>
                                        <p:tgtEl>
                                          <p:spTgt spid="2">
                                            <p:graphicEl>
                                              <a:dgm id="{E0183266-3ABE-054F-B8E3-C47FAEC480FA}"/>
                                            </p:graphicEl>
                                          </p:spTgt>
                                        </p:tgtEl>
                                        <p:attrNameLst>
                                          <p:attrName>ppt_y</p:attrName>
                                        </p:attrNameLst>
                                      </p:cBhvr>
                                      <p:tavLst>
                                        <p:tav tm="0">
                                          <p:val>
                                            <p:strVal val="#ppt_y-.03"/>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37" presetClass="entr" presetSubtype="0" fill="hold" grpId="0" nodeType="clickEffect">
                                  <p:stCondLst>
                                    <p:cond delay="0"/>
                                  </p:stCondLst>
                                  <p:childTnLst>
                                    <p:set>
                                      <p:cBhvr>
                                        <p:cTn id="50" dur="1" fill="hold">
                                          <p:stCondLst>
                                            <p:cond delay="0"/>
                                          </p:stCondLst>
                                        </p:cTn>
                                        <p:tgtEl>
                                          <p:spTgt spid="2">
                                            <p:graphicEl>
                                              <a:dgm id="{AFFC3521-9450-C748-A3A0-9C287897DD41}"/>
                                            </p:graphicEl>
                                          </p:spTgt>
                                        </p:tgtEl>
                                        <p:attrNameLst>
                                          <p:attrName>style.visibility</p:attrName>
                                        </p:attrNameLst>
                                      </p:cBhvr>
                                      <p:to>
                                        <p:strVal val="visible"/>
                                      </p:to>
                                    </p:set>
                                    <p:animEffect transition="in" filter="fade">
                                      <p:cBhvr>
                                        <p:cTn id="51" dur="1500"/>
                                        <p:tgtEl>
                                          <p:spTgt spid="2">
                                            <p:graphicEl>
                                              <a:dgm id="{AFFC3521-9450-C748-A3A0-9C287897DD41}"/>
                                            </p:graphicEl>
                                          </p:spTgt>
                                        </p:tgtEl>
                                      </p:cBhvr>
                                    </p:animEffect>
                                    <p:anim calcmode="lin" valueType="num">
                                      <p:cBhvr>
                                        <p:cTn id="52" dur="1500" fill="hold"/>
                                        <p:tgtEl>
                                          <p:spTgt spid="2">
                                            <p:graphicEl>
                                              <a:dgm id="{AFFC3521-9450-C748-A3A0-9C287897DD41}"/>
                                            </p:graphicEl>
                                          </p:spTgt>
                                        </p:tgtEl>
                                        <p:attrNameLst>
                                          <p:attrName>ppt_x</p:attrName>
                                        </p:attrNameLst>
                                      </p:cBhvr>
                                      <p:tavLst>
                                        <p:tav tm="0">
                                          <p:val>
                                            <p:strVal val="#ppt_x"/>
                                          </p:val>
                                        </p:tav>
                                        <p:tav tm="100000">
                                          <p:val>
                                            <p:strVal val="#ppt_x"/>
                                          </p:val>
                                        </p:tav>
                                      </p:tavLst>
                                    </p:anim>
                                    <p:anim calcmode="lin" valueType="num">
                                      <p:cBhvr>
                                        <p:cTn id="53" dur="1350" decel="100000" fill="hold"/>
                                        <p:tgtEl>
                                          <p:spTgt spid="2">
                                            <p:graphicEl>
                                              <a:dgm id="{AFFC3521-9450-C748-A3A0-9C287897DD41}"/>
                                            </p:graphicEl>
                                          </p:spTgt>
                                        </p:tgtEl>
                                        <p:attrNameLst>
                                          <p:attrName>ppt_y</p:attrName>
                                        </p:attrNameLst>
                                      </p:cBhvr>
                                      <p:tavLst>
                                        <p:tav tm="0">
                                          <p:val>
                                            <p:strVal val="#ppt_y+1"/>
                                          </p:val>
                                        </p:tav>
                                        <p:tav tm="100000">
                                          <p:val>
                                            <p:strVal val="#ppt_y-.03"/>
                                          </p:val>
                                        </p:tav>
                                      </p:tavLst>
                                    </p:anim>
                                    <p:anim calcmode="lin" valueType="num">
                                      <p:cBhvr>
                                        <p:cTn id="54" dur="150" accel="100000" fill="hold">
                                          <p:stCondLst>
                                            <p:cond delay="1350"/>
                                          </p:stCondLst>
                                        </p:cTn>
                                        <p:tgtEl>
                                          <p:spTgt spid="2">
                                            <p:graphicEl>
                                              <a:dgm id="{AFFC3521-9450-C748-A3A0-9C287897DD41}"/>
                                            </p:graphicEl>
                                          </p:spTgt>
                                        </p:tgtEl>
                                        <p:attrNameLst>
                                          <p:attrName>ppt_y</p:attrName>
                                        </p:attrNameLst>
                                      </p:cBhvr>
                                      <p:tavLst>
                                        <p:tav tm="0">
                                          <p:val>
                                            <p:strVal val="#ppt_y-.03"/>
                                          </p:val>
                                        </p:tav>
                                        <p:tav tm="100000">
                                          <p:val>
                                            <p:strVal val="#ppt_y"/>
                                          </p:val>
                                        </p:tav>
                                      </p:tavLst>
                                    </p:anim>
                                  </p:childTnLst>
                                </p:cTn>
                              </p:par>
                              <p:par>
                                <p:cTn id="55" presetID="37" presetClass="entr" presetSubtype="0" fill="hold" grpId="0" nodeType="withEffect">
                                  <p:stCondLst>
                                    <p:cond delay="0"/>
                                  </p:stCondLst>
                                  <p:childTnLst>
                                    <p:set>
                                      <p:cBhvr>
                                        <p:cTn id="56" dur="1" fill="hold">
                                          <p:stCondLst>
                                            <p:cond delay="0"/>
                                          </p:stCondLst>
                                        </p:cTn>
                                        <p:tgtEl>
                                          <p:spTgt spid="2">
                                            <p:graphicEl>
                                              <a:dgm id="{F44B8FB1-9BF4-3F4D-8926-28113A88B346}"/>
                                            </p:graphicEl>
                                          </p:spTgt>
                                        </p:tgtEl>
                                        <p:attrNameLst>
                                          <p:attrName>style.visibility</p:attrName>
                                        </p:attrNameLst>
                                      </p:cBhvr>
                                      <p:to>
                                        <p:strVal val="visible"/>
                                      </p:to>
                                    </p:set>
                                    <p:animEffect transition="in" filter="fade">
                                      <p:cBhvr>
                                        <p:cTn id="57" dur="1500"/>
                                        <p:tgtEl>
                                          <p:spTgt spid="2">
                                            <p:graphicEl>
                                              <a:dgm id="{F44B8FB1-9BF4-3F4D-8926-28113A88B346}"/>
                                            </p:graphicEl>
                                          </p:spTgt>
                                        </p:tgtEl>
                                      </p:cBhvr>
                                    </p:animEffect>
                                    <p:anim calcmode="lin" valueType="num">
                                      <p:cBhvr>
                                        <p:cTn id="58" dur="1500" fill="hold"/>
                                        <p:tgtEl>
                                          <p:spTgt spid="2">
                                            <p:graphicEl>
                                              <a:dgm id="{F44B8FB1-9BF4-3F4D-8926-28113A88B346}"/>
                                            </p:graphicEl>
                                          </p:spTgt>
                                        </p:tgtEl>
                                        <p:attrNameLst>
                                          <p:attrName>ppt_x</p:attrName>
                                        </p:attrNameLst>
                                      </p:cBhvr>
                                      <p:tavLst>
                                        <p:tav tm="0">
                                          <p:val>
                                            <p:strVal val="#ppt_x"/>
                                          </p:val>
                                        </p:tav>
                                        <p:tav tm="100000">
                                          <p:val>
                                            <p:strVal val="#ppt_x"/>
                                          </p:val>
                                        </p:tav>
                                      </p:tavLst>
                                    </p:anim>
                                    <p:anim calcmode="lin" valueType="num">
                                      <p:cBhvr>
                                        <p:cTn id="59" dur="1350" decel="100000" fill="hold"/>
                                        <p:tgtEl>
                                          <p:spTgt spid="2">
                                            <p:graphicEl>
                                              <a:dgm id="{F44B8FB1-9BF4-3F4D-8926-28113A88B346}"/>
                                            </p:graphicEl>
                                          </p:spTgt>
                                        </p:tgtEl>
                                        <p:attrNameLst>
                                          <p:attrName>ppt_y</p:attrName>
                                        </p:attrNameLst>
                                      </p:cBhvr>
                                      <p:tavLst>
                                        <p:tav tm="0">
                                          <p:val>
                                            <p:strVal val="#ppt_y+1"/>
                                          </p:val>
                                        </p:tav>
                                        <p:tav tm="100000">
                                          <p:val>
                                            <p:strVal val="#ppt_y-.03"/>
                                          </p:val>
                                        </p:tav>
                                      </p:tavLst>
                                    </p:anim>
                                    <p:anim calcmode="lin" valueType="num">
                                      <p:cBhvr>
                                        <p:cTn id="60" dur="150" accel="100000" fill="hold">
                                          <p:stCondLst>
                                            <p:cond delay="1350"/>
                                          </p:stCondLst>
                                        </p:cTn>
                                        <p:tgtEl>
                                          <p:spTgt spid="2">
                                            <p:graphicEl>
                                              <a:dgm id="{F44B8FB1-9BF4-3F4D-8926-28113A88B346}"/>
                                            </p:graphicEl>
                                          </p:spTgt>
                                        </p:tgtEl>
                                        <p:attrNameLst>
                                          <p:attrName>ppt_y</p:attrName>
                                        </p:attrNameLst>
                                      </p:cBhvr>
                                      <p:tavLst>
                                        <p:tav tm="0">
                                          <p:val>
                                            <p:strVal val="#ppt_y-.03"/>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37" presetClass="entr" presetSubtype="0" fill="hold" grpId="0" nodeType="clickEffect">
                                  <p:stCondLst>
                                    <p:cond delay="0"/>
                                  </p:stCondLst>
                                  <p:childTnLst>
                                    <p:set>
                                      <p:cBhvr>
                                        <p:cTn id="64" dur="1" fill="hold">
                                          <p:stCondLst>
                                            <p:cond delay="0"/>
                                          </p:stCondLst>
                                        </p:cTn>
                                        <p:tgtEl>
                                          <p:spTgt spid="2">
                                            <p:graphicEl>
                                              <a:dgm id="{66378505-B539-BA46-B3A2-B69E9E4526C5}"/>
                                            </p:graphicEl>
                                          </p:spTgt>
                                        </p:tgtEl>
                                        <p:attrNameLst>
                                          <p:attrName>style.visibility</p:attrName>
                                        </p:attrNameLst>
                                      </p:cBhvr>
                                      <p:to>
                                        <p:strVal val="visible"/>
                                      </p:to>
                                    </p:set>
                                    <p:animEffect transition="in" filter="fade">
                                      <p:cBhvr>
                                        <p:cTn id="65" dur="1500"/>
                                        <p:tgtEl>
                                          <p:spTgt spid="2">
                                            <p:graphicEl>
                                              <a:dgm id="{66378505-B539-BA46-B3A2-B69E9E4526C5}"/>
                                            </p:graphicEl>
                                          </p:spTgt>
                                        </p:tgtEl>
                                      </p:cBhvr>
                                    </p:animEffect>
                                    <p:anim calcmode="lin" valueType="num">
                                      <p:cBhvr>
                                        <p:cTn id="66" dur="1500" fill="hold"/>
                                        <p:tgtEl>
                                          <p:spTgt spid="2">
                                            <p:graphicEl>
                                              <a:dgm id="{66378505-B539-BA46-B3A2-B69E9E4526C5}"/>
                                            </p:graphicEl>
                                          </p:spTgt>
                                        </p:tgtEl>
                                        <p:attrNameLst>
                                          <p:attrName>ppt_x</p:attrName>
                                        </p:attrNameLst>
                                      </p:cBhvr>
                                      <p:tavLst>
                                        <p:tav tm="0">
                                          <p:val>
                                            <p:strVal val="#ppt_x"/>
                                          </p:val>
                                        </p:tav>
                                        <p:tav tm="100000">
                                          <p:val>
                                            <p:strVal val="#ppt_x"/>
                                          </p:val>
                                        </p:tav>
                                      </p:tavLst>
                                    </p:anim>
                                    <p:anim calcmode="lin" valueType="num">
                                      <p:cBhvr>
                                        <p:cTn id="67" dur="1350" decel="100000" fill="hold"/>
                                        <p:tgtEl>
                                          <p:spTgt spid="2">
                                            <p:graphicEl>
                                              <a:dgm id="{66378505-B539-BA46-B3A2-B69E9E4526C5}"/>
                                            </p:graphicEl>
                                          </p:spTgt>
                                        </p:tgtEl>
                                        <p:attrNameLst>
                                          <p:attrName>ppt_y</p:attrName>
                                        </p:attrNameLst>
                                      </p:cBhvr>
                                      <p:tavLst>
                                        <p:tav tm="0">
                                          <p:val>
                                            <p:strVal val="#ppt_y+1"/>
                                          </p:val>
                                        </p:tav>
                                        <p:tav tm="100000">
                                          <p:val>
                                            <p:strVal val="#ppt_y-.03"/>
                                          </p:val>
                                        </p:tav>
                                      </p:tavLst>
                                    </p:anim>
                                    <p:anim calcmode="lin" valueType="num">
                                      <p:cBhvr>
                                        <p:cTn id="68" dur="150" accel="100000" fill="hold">
                                          <p:stCondLst>
                                            <p:cond delay="1350"/>
                                          </p:stCondLst>
                                        </p:cTn>
                                        <p:tgtEl>
                                          <p:spTgt spid="2">
                                            <p:graphicEl>
                                              <a:dgm id="{66378505-B539-BA46-B3A2-B69E9E4526C5}"/>
                                            </p:graphicEl>
                                          </p:spTgt>
                                        </p:tgtEl>
                                        <p:attrNameLst>
                                          <p:attrName>ppt_y</p:attrName>
                                        </p:attrNameLst>
                                      </p:cBhvr>
                                      <p:tavLst>
                                        <p:tav tm="0">
                                          <p:val>
                                            <p:strVal val="#ppt_y-.03"/>
                                          </p:val>
                                        </p:tav>
                                        <p:tav tm="100000">
                                          <p:val>
                                            <p:strVal val="#ppt_y"/>
                                          </p:val>
                                        </p:tav>
                                      </p:tavLst>
                                    </p:anim>
                                  </p:childTnLst>
                                </p:cTn>
                              </p:par>
                              <p:par>
                                <p:cTn id="69" presetID="37" presetClass="entr" presetSubtype="0" fill="hold" grpId="0" nodeType="withEffect">
                                  <p:stCondLst>
                                    <p:cond delay="0"/>
                                  </p:stCondLst>
                                  <p:childTnLst>
                                    <p:set>
                                      <p:cBhvr>
                                        <p:cTn id="70" dur="1" fill="hold">
                                          <p:stCondLst>
                                            <p:cond delay="0"/>
                                          </p:stCondLst>
                                        </p:cTn>
                                        <p:tgtEl>
                                          <p:spTgt spid="2">
                                            <p:graphicEl>
                                              <a:dgm id="{EE898188-1B65-C541-BD2C-ED05E879885C}"/>
                                            </p:graphicEl>
                                          </p:spTgt>
                                        </p:tgtEl>
                                        <p:attrNameLst>
                                          <p:attrName>style.visibility</p:attrName>
                                        </p:attrNameLst>
                                      </p:cBhvr>
                                      <p:to>
                                        <p:strVal val="visible"/>
                                      </p:to>
                                    </p:set>
                                    <p:animEffect transition="in" filter="fade">
                                      <p:cBhvr>
                                        <p:cTn id="71" dur="1500"/>
                                        <p:tgtEl>
                                          <p:spTgt spid="2">
                                            <p:graphicEl>
                                              <a:dgm id="{EE898188-1B65-C541-BD2C-ED05E879885C}"/>
                                            </p:graphicEl>
                                          </p:spTgt>
                                        </p:tgtEl>
                                      </p:cBhvr>
                                    </p:animEffect>
                                    <p:anim calcmode="lin" valueType="num">
                                      <p:cBhvr>
                                        <p:cTn id="72" dur="1500" fill="hold"/>
                                        <p:tgtEl>
                                          <p:spTgt spid="2">
                                            <p:graphicEl>
                                              <a:dgm id="{EE898188-1B65-C541-BD2C-ED05E879885C}"/>
                                            </p:graphicEl>
                                          </p:spTgt>
                                        </p:tgtEl>
                                        <p:attrNameLst>
                                          <p:attrName>ppt_x</p:attrName>
                                        </p:attrNameLst>
                                      </p:cBhvr>
                                      <p:tavLst>
                                        <p:tav tm="0">
                                          <p:val>
                                            <p:strVal val="#ppt_x"/>
                                          </p:val>
                                        </p:tav>
                                        <p:tav tm="100000">
                                          <p:val>
                                            <p:strVal val="#ppt_x"/>
                                          </p:val>
                                        </p:tav>
                                      </p:tavLst>
                                    </p:anim>
                                    <p:anim calcmode="lin" valueType="num">
                                      <p:cBhvr>
                                        <p:cTn id="73" dur="1350" decel="100000" fill="hold"/>
                                        <p:tgtEl>
                                          <p:spTgt spid="2">
                                            <p:graphicEl>
                                              <a:dgm id="{EE898188-1B65-C541-BD2C-ED05E879885C}"/>
                                            </p:graphicEl>
                                          </p:spTgt>
                                        </p:tgtEl>
                                        <p:attrNameLst>
                                          <p:attrName>ppt_y</p:attrName>
                                        </p:attrNameLst>
                                      </p:cBhvr>
                                      <p:tavLst>
                                        <p:tav tm="0">
                                          <p:val>
                                            <p:strVal val="#ppt_y+1"/>
                                          </p:val>
                                        </p:tav>
                                        <p:tav tm="100000">
                                          <p:val>
                                            <p:strVal val="#ppt_y-.03"/>
                                          </p:val>
                                        </p:tav>
                                      </p:tavLst>
                                    </p:anim>
                                    <p:anim calcmode="lin" valueType="num">
                                      <p:cBhvr>
                                        <p:cTn id="74" dur="150" accel="100000" fill="hold">
                                          <p:stCondLst>
                                            <p:cond delay="1350"/>
                                          </p:stCondLst>
                                        </p:cTn>
                                        <p:tgtEl>
                                          <p:spTgt spid="2">
                                            <p:graphicEl>
                                              <a:dgm id="{EE898188-1B65-C541-BD2C-ED05E879885C}"/>
                                            </p:graphicEl>
                                          </p:spTgt>
                                        </p:tgtEl>
                                        <p:attrNameLst>
                                          <p:attrName>ppt_y</p:attrName>
                                        </p:attrNameLst>
                                      </p:cBhvr>
                                      <p:tavLst>
                                        <p:tav tm="0">
                                          <p:val>
                                            <p:strVal val="#ppt_y-.03"/>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37" presetClass="entr" presetSubtype="0" fill="hold" grpId="0" nodeType="clickEffect">
                                  <p:stCondLst>
                                    <p:cond delay="0"/>
                                  </p:stCondLst>
                                  <p:childTnLst>
                                    <p:set>
                                      <p:cBhvr>
                                        <p:cTn id="78" dur="1" fill="hold">
                                          <p:stCondLst>
                                            <p:cond delay="0"/>
                                          </p:stCondLst>
                                        </p:cTn>
                                        <p:tgtEl>
                                          <p:spTgt spid="2">
                                            <p:graphicEl>
                                              <a:dgm id="{CC71325E-1DD1-1045-B08F-FA7C3585610E}"/>
                                            </p:graphicEl>
                                          </p:spTgt>
                                        </p:tgtEl>
                                        <p:attrNameLst>
                                          <p:attrName>style.visibility</p:attrName>
                                        </p:attrNameLst>
                                      </p:cBhvr>
                                      <p:to>
                                        <p:strVal val="visible"/>
                                      </p:to>
                                    </p:set>
                                    <p:animEffect transition="in" filter="fade">
                                      <p:cBhvr>
                                        <p:cTn id="79" dur="1500"/>
                                        <p:tgtEl>
                                          <p:spTgt spid="2">
                                            <p:graphicEl>
                                              <a:dgm id="{CC71325E-1DD1-1045-B08F-FA7C3585610E}"/>
                                            </p:graphicEl>
                                          </p:spTgt>
                                        </p:tgtEl>
                                      </p:cBhvr>
                                    </p:animEffect>
                                    <p:anim calcmode="lin" valueType="num">
                                      <p:cBhvr>
                                        <p:cTn id="80" dur="1500" fill="hold"/>
                                        <p:tgtEl>
                                          <p:spTgt spid="2">
                                            <p:graphicEl>
                                              <a:dgm id="{CC71325E-1DD1-1045-B08F-FA7C3585610E}"/>
                                            </p:graphicEl>
                                          </p:spTgt>
                                        </p:tgtEl>
                                        <p:attrNameLst>
                                          <p:attrName>ppt_x</p:attrName>
                                        </p:attrNameLst>
                                      </p:cBhvr>
                                      <p:tavLst>
                                        <p:tav tm="0">
                                          <p:val>
                                            <p:strVal val="#ppt_x"/>
                                          </p:val>
                                        </p:tav>
                                        <p:tav tm="100000">
                                          <p:val>
                                            <p:strVal val="#ppt_x"/>
                                          </p:val>
                                        </p:tav>
                                      </p:tavLst>
                                    </p:anim>
                                    <p:anim calcmode="lin" valueType="num">
                                      <p:cBhvr>
                                        <p:cTn id="81" dur="1350" decel="100000" fill="hold"/>
                                        <p:tgtEl>
                                          <p:spTgt spid="2">
                                            <p:graphicEl>
                                              <a:dgm id="{CC71325E-1DD1-1045-B08F-FA7C3585610E}"/>
                                            </p:graphicEl>
                                          </p:spTgt>
                                        </p:tgtEl>
                                        <p:attrNameLst>
                                          <p:attrName>ppt_y</p:attrName>
                                        </p:attrNameLst>
                                      </p:cBhvr>
                                      <p:tavLst>
                                        <p:tav tm="0">
                                          <p:val>
                                            <p:strVal val="#ppt_y+1"/>
                                          </p:val>
                                        </p:tav>
                                        <p:tav tm="100000">
                                          <p:val>
                                            <p:strVal val="#ppt_y-.03"/>
                                          </p:val>
                                        </p:tav>
                                      </p:tavLst>
                                    </p:anim>
                                    <p:anim calcmode="lin" valueType="num">
                                      <p:cBhvr>
                                        <p:cTn id="82" dur="150" accel="100000" fill="hold">
                                          <p:stCondLst>
                                            <p:cond delay="1350"/>
                                          </p:stCondLst>
                                        </p:cTn>
                                        <p:tgtEl>
                                          <p:spTgt spid="2">
                                            <p:graphicEl>
                                              <a:dgm id="{CC71325E-1DD1-1045-B08F-FA7C3585610E}"/>
                                            </p:graphicEl>
                                          </p:spTgt>
                                        </p:tgtEl>
                                        <p:attrNameLst>
                                          <p:attrName>ppt_y</p:attrName>
                                        </p:attrNameLst>
                                      </p:cBhvr>
                                      <p:tavLst>
                                        <p:tav tm="0">
                                          <p:val>
                                            <p:strVal val="#ppt_y-.03"/>
                                          </p:val>
                                        </p:tav>
                                        <p:tav tm="100000">
                                          <p:val>
                                            <p:strVal val="#ppt_y"/>
                                          </p:val>
                                        </p:tav>
                                      </p:tavLst>
                                    </p:anim>
                                  </p:childTnLst>
                                </p:cTn>
                              </p:par>
                              <p:par>
                                <p:cTn id="83" presetID="37" presetClass="entr" presetSubtype="0" fill="hold" grpId="0" nodeType="withEffect">
                                  <p:stCondLst>
                                    <p:cond delay="0"/>
                                  </p:stCondLst>
                                  <p:childTnLst>
                                    <p:set>
                                      <p:cBhvr>
                                        <p:cTn id="84" dur="1" fill="hold">
                                          <p:stCondLst>
                                            <p:cond delay="0"/>
                                          </p:stCondLst>
                                        </p:cTn>
                                        <p:tgtEl>
                                          <p:spTgt spid="2">
                                            <p:graphicEl>
                                              <a:dgm id="{8C35387B-5E55-824C-8837-467FA5E3D7CE}"/>
                                            </p:graphicEl>
                                          </p:spTgt>
                                        </p:tgtEl>
                                        <p:attrNameLst>
                                          <p:attrName>style.visibility</p:attrName>
                                        </p:attrNameLst>
                                      </p:cBhvr>
                                      <p:to>
                                        <p:strVal val="visible"/>
                                      </p:to>
                                    </p:set>
                                    <p:animEffect transition="in" filter="fade">
                                      <p:cBhvr>
                                        <p:cTn id="85" dur="1500"/>
                                        <p:tgtEl>
                                          <p:spTgt spid="2">
                                            <p:graphicEl>
                                              <a:dgm id="{8C35387B-5E55-824C-8837-467FA5E3D7CE}"/>
                                            </p:graphicEl>
                                          </p:spTgt>
                                        </p:tgtEl>
                                      </p:cBhvr>
                                    </p:animEffect>
                                    <p:anim calcmode="lin" valueType="num">
                                      <p:cBhvr>
                                        <p:cTn id="86" dur="1500" fill="hold"/>
                                        <p:tgtEl>
                                          <p:spTgt spid="2">
                                            <p:graphicEl>
                                              <a:dgm id="{8C35387B-5E55-824C-8837-467FA5E3D7CE}"/>
                                            </p:graphicEl>
                                          </p:spTgt>
                                        </p:tgtEl>
                                        <p:attrNameLst>
                                          <p:attrName>ppt_x</p:attrName>
                                        </p:attrNameLst>
                                      </p:cBhvr>
                                      <p:tavLst>
                                        <p:tav tm="0">
                                          <p:val>
                                            <p:strVal val="#ppt_x"/>
                                          </p:val>
                                        </p:tav>
                                        <p:tav tm="100000">
                                          <p:val>
                                            <p:strVal val="#ppt_x"/>
                                          </p:val>
                                        </p:tav>
                                      </p:tavLst>
                                    </p:anim>
                                    <p:anim calcmode="lin" valueType="num">
                                      <p:cBhvr>
                                        <p:cTn id="87" dur="1350" decel="100000" fill="hold"/>
                                        <p:tgtEl>
                                          <p:spTgt spid="2">
                                            <p:graphicEl>
                                              <a:dgm id="{8C35387B-5E55-824C-8837-467FA5E3D7CE}"/>
                                            </p:graphicEl>
                                          </p:spTgt>
                                        </p:tgtEl>
                                        <p:attrNameLst>
                                          <p:attrName>ppt_y</p:attrName>
                                        </p:attrNameLst>
                                      </p:cBhvr>
                                      <p:tavLst>
                                        <p:tav tm="0">
                                          <p:val>
                                            <p:strVal val="#ppt_y+1"/>
                                          </p:val>
                                        </p:tav>
                                        <p:tav tm="100000">
                                          <p:val>
                                            <p:strVal val="#ppt_y-.03"/>
                                          </p:val>
                                        </p:tav>
                                      </p:tavLst>
                                    </p:anim>
                                    <p:anim calcmode="lin" valueType="num">
                                      <p:cBhvr>
                                        <p:cTn id="88" dur="150" accel="100000" fill="hold">
                                          <p:stCondLst>
                                            <p:cond delay="1350"/>
                                          </p:stCondLst>
                                        </p:cTn>
                                        <p:tgtEl>
                                          <p:spTgt spid="2">
                                            <p:graphicEl>
                                              <a:dgm id="{8C35387B-5E55-824C-8837-467FA5E3D7CE}"/>
                                            </p:graphic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Dgm bld="one"/>
        </p:bldSub>
      </p:bldGraphic>
      <p:bldP spid="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TotalTime>
  <Words>80</Words>
  <Application>Microsoft Macintosh PowerPoint</Application>
  <PresentationFormat>Widescreen</PresentationFormat>
  <Paragraphs>9</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Η Άνοιξη Η αγαπημένη μου μου εποχή</vt:lpstr>
      <vt:lpstr>Αυτή την εποχή η φύση ολάνθιστη και καταπράσινη γιορτάζει τον ερχομό των χελιδονιών. Οι κήποι με την ευωδιά και τα χρώματά τους, καλούν τις μέλισσες και τις πεταλούδες να φτερουγίσουν πάνω από τα λουλούδια και τις πρασινάδες. Τα δέντρα πλημμυρίζουν από ανθάκια και στα κλαδιά τους κελαηδούν χαρούμενα πουλάκια. Ο παγωμένος αέρας του χειμώνα, γίνεται δροσερό αεράκι και η αγριεμένη θάλασσα ησυχάζει.</vt:lpstr>
      <vt:lpstr>PowerPoint Presentation</vt:lpstr>
    </vt:vector>
  </TitlesOfParts>
  <Company/>
  <LinksUpToDate>false</LinksUpToDate>
  <SharedDoc>false</SharedDoc>
  <HyperlinksChanged>false</HyperlinksChanged>
  <AppVersion>16.0015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Άνοιξη Η καλύτερη μου εποχή</dc:title>
  <dc:creator>Microsoft Office User</dc:creator>
  <cp:lastModifiedBy>Microsoft Office User</cp:lastModifiedBy>
  <cp:revision>5</cp:revision>
  <dcterms:created xsi:type="dcterms:W3CDTF">2021-03-27T12:12:43Z</dcterms:created>
  <dcterms:modified xsi:type="dcterms:W3CDTF">2021-04-09T15:58:00Z</dcterms:modified>
</cp:coreProperties>
</file>