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1"/>
  </p:notesMasterIdLst>
  <p:sldIdLst>
    <p:sldId id="256" r:id="rId2"/>
    <p:sldId id="261" r:id="rId3"/>
    <p:sldId id="258" r:id="rId4"/>
    <p:sldId id="259" r:id="rId5"/>
    <p:sldId id="262" r:id="rId6"/>
    <p:sldId id="263" r:id="rId7"/>
    <p:sldId id="264" r:id="rId8"/>
    <p:sldId id="265" r:id="rId9"/>
    <p:sldId id="266"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3" d="100"/>
          <a:sy n="63" d="100"/>
        </p:scale>
        <p:origin x="-126" y="-210"/>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B25EFF3-DCDD-4BB0-99A9-956A351620CB}" type="datetimeFigureOut">
              <a:rPr lang="el-GR" smtClean="0"/>
              <a:pPr/>
              <a:t>13/6/2025</a:t>
            </a:fld>
            <a:endParaRPr lang="el-GR"/>
          </a:p>
        </p:txBody>
      </p:sp>
      <p:sp>
        <p:nvSpPr>
          <p:cNvPr id="4" name="3 - Θέση εικόνας διαφάνειας"/>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4D628E3-2353-49D6-B2D5-FBDC566EA691}"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l-GR" smtClean="0"/>
              <a:t>Στυλ κύριου τίτλου</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smtClean="0"/>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fld id="{C926543E-1054-4D8C-A7F8-3FD230BBE8F3}" type="datetimeFigureOut">
              <a:rPr lang="el-GR" smtClean="0"/>
              <a:pPr/>
              <a:t>13/6/2025</a:t>
            </a:fld>
            <a:endParaRPr lang="el-GR"/>
          </a:p>
        </p:txBody>
      </p:sp>
      <p:sp>
        <p:nvSpPr>
          <p:cNvPr id="5" name="Footer Placeholder 4"/>
          <p:cNvSpPr>
            <a:spLocks noGrp="1"/>
          </p:cNvSpPr>
          <p:nvPr>
            <p:ph type="ftr" sz="quarter" idx="11"/>
          </p:nvPr>
        </p:nvSpPr>
        <p:spPr>
          <a:xfrm>
            <a:off x="2416500" y="329307"/>
            <a:ext cx="4973915" cy="309201"/>
          </a:xfrm>
        </p:spPr>
        <p:txBody>
          <a:bodyPr/>
          <a:lstStyle/>
          <a:p>
            <a:endParaRPr lang="el-GR"/>
          </a:p>
        </p:txBody>
      </p:sp>
      <p:sp>
        <p:nvSpPr>
          <p:cNvPr id="6" name="Slide Number Placeholder 5"/>
          <p:cNvSpPr>
            <a:spLocks noGrp="1"/>
          </p:cNvSpPr>
          <p:nvPr>
            <p:ph type="sldNum" sz="quarter" idx="12"/>
          </p:nvPr>
        </p:nvSpPr>
        <p:spPr>
          <a:xfrm>
            <a:off x="1437664" y="798973"/>
            <a:ext cx="811019" cy="503578"/>
          </a:xfrm>
        </p:spPr>
        <p:txBody>
          <a:bodyPr/>
          <a:lstStyle/>
          <a:p>
            <a:fld id="{FDB0CB0E-FC2C-4653-95EB-D67D3B6F96EF}" type="slidenum">
              <a:rPr lang="el-GR" smtClean="0"/>
              <a:pPr/>
              <a:t>‹#›</a:t>
            </a:fld>
            <a:endParaRPr lang="el-GR"/>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xmlns="" val="18226434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Vertical Text Placeholder 2"/>
          <p:cNvSpPr>
            <a:spLocks noGrp="1"/>
          </p:cNvSpPr>
          <p:nvPr>
            <p:ph type="body" orient="vert" idx="1"/>
          </p:nvPr>
        </p:nvSpPr>
        <p:spPr/>
        <p:txBody>
          <a:bodyPr vert="eaVert"/>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C926543E-1054-4D8C-A7F8-3FD230BBE8F3}" type="datetimeFigureOut">
              <a:rPr lang="el-GR" smtClean="0"/>
              <a:pPr/>
              <a:t>13/6/2025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FDB0CB0E-FC2C-4653-95EB-D67D3B6F96EF}" type="slidenum">
              <a:rPr lang="el-GR" smtClean="0"/>
              <a:pPr/>
              <a:t>‹#›</a:t>
            </a:fld>
            <a:endParaRPr lang="el-GR"/>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xmlns="" val="32559724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l-GR" smtClean="0"/>
              <a:t>Στυλ κύριου τίτλου</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C926543E-1054-4D8C-A7F8-3FD230BBE8F3}" type="datetimeFigureOut">
              <a:rPr lang="el-GR" smtClean="0"/>
              <a:pPr/>
              <a:t>13/6/2025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FDB0CB0E-FC2C-4653-95EB-D67D3B6F96EF}" type="slidenum">
              <a:rPr lang="el-GR" smtClean="0"/>
              <a:pPr/>
              <a:t>‹#›</a:t>
            </a:fld>
            <a:endParaRPr lang="el-GR"/>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xmlns="" val="40950678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Content Placeholder 2"/>
          <p:cNvSpPr>
            <a:spLocks noGrp="1"/>
          </p:cNvSpPr>
          <p:nvPr>
            <p:ph idx="1"/>
          </p:nvPr>
        </p:nvSpPr>
        <p:spPr/>
        <p:txBody>
          <a:bodyPr anchor="t"/>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C926543E-1054-4D8C-A7F8-3FD230BBE8F3}" type="datetimeFigureOut">
              <a:rPr lang="el-GR" smtClean="0"/>
              <a:pPr/>
              <a:t>13/6/2025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FDB0CB0E-FC2C-4653-95EB-D67D3B6F96EF}" type="slidenum">
              <a:rPr lang="el-GR" smtClean="0"/>
              <a:pPr/>
              <a:t>‹#›</a:t>
            </a:fld>
            <a:endParaRPr lang="el-GR"/>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xmlns="" val="8011161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l-GR" smtClean="0"/>
              <a:t>Στυλ κύριου τίτλου</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smtClean="0"/>
              <a:t>Επεξεργασία στυλ υποδείγματος κειμένου</a:t>
            </a:r>
          </a:p>
        </p:txBody>
      </p:sp>
      <p:sp>
        <p:nvSpPr>
          <p:cNvPr id="4" name="Date Placeholder 3"/>
          <p:cNvSpPr>
            <a:spLocks noGrp="1"/>
          </p:cNvSpPr>
          <p:nvPr>
            <p:ph type="dt" sz="half" idx="10"/>
          </p:nvPr>
        </p:nvSpPr>
        <p:spPr/>
        <p:txBody>
          <a:bodyPr/>
          <a:lstStyle/>
          <a:p>
            <a:fld id="{C926543E-1054-4D8C-A7F8-3FD230BBE8F3}" type="datetimeFigureOut">
              <a:rPr lang="el-GR" smtClean="0"/>
              <a:pPr/>
              <a:t>13/6/2025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FDB0CB0E-FC2C-4653-95EB-D67D3B6F96EF}" type="slidenum">
              <a:rPr lang="el-GR" smtClean="0"/>
              <a:pPr/>
              <a:t>‹#›</a:t>
            </a:fld>
            <a:endParaRPr lang="el-GR"/>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xmlns="" val="10223786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l-GR" smtClean="0"/>
              <a:t>Στυλ κύριου τίτλου</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Date Placeholder 4"/>
          <p:cNvSpPr>
            <a:spLocks noGrp="1"/>
          </p:cNvSpPr>
          <p:nvPr>
            <p:ph type="dt" sz="half" idx="10"/>
          </p:nvPr>
        </p:nvSpPr>
        <p:spPr/>
        <p:txBody>
          <a:bodyPr/>
          <a:lstStyle/>
          <a:p>
            <a:fld id="{C926543E-1054-4D8C-A7F8-3FD230BBE8F3}" type="datetimeFigureOut">
              <a:rPr lang="el-GR" smtClean="0"/>
              <a:pPr/>
              <a:t>13/6/2025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FDB0CB0E-FC2C-4653-95EB-D67D3B6F96EF}" type="slidenum">
              <a:rPr lang="el-GR" smtClean="0"/>
              <a:pPr/>
              <a:t>‹#›</a:t>
            </a:fld>
            <a:endParaRPr lang="el-GR"/>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xmlns="" val="336668516"/>
      </p:ext>
    </p:extLst>
  </p:cSld>
  <p:clrMapOvr>
    <a:masterClrMapping/>
  </p:clrMapOvr>
  <p:extLst>
    <p:ext uri="{DCECCB84-F9BA-43D5-87BE-67443E8EF086}">
      <p15:sldGuideLst xmlns:p15="http://schemas.microsoft.com/office/powerpoint/2012/main" xmlns=""/>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l-GR" smtClean="0"/>
              <a:t>Στυλ κύριου τίτλου</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Επεξεργασία στυλ υποδείγματος κειμένου</a:t>
            </a:r>
          </a:p>
        </p:txBody>
      </p:sp>
      <p:sp>
        <p:nvSpPr>
          <p:cNvPr id="4" name="Content Placeholder 3"/>
          <p:cNvSpPr>
            <a:spLocks noGrp="1"/>
          </p:cNvSpPr>
          <p:nvPr>
            <p:ph sz="half" idx="2"/>
          </p:nvPr>
        </p:nvSpPr>
        <p:spPr>
          <a:xfrm>
            <a:off x="1447191" y="2824269"/>
            <a:ext cx="4645152" cy="2644457"/>
          </a:xfrm>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Επεξεργασία στυλ υποδείγματος κειμένου</a:t>
            </a:r>
          </a:p>
        </p:txBody>
      </p:sp>
      <p:sp>
        <p:nvSpPr>
          <p:cNvPr id="6" name="Content Placeholder 5"/>
          <p:cNvSpPr>
            <a:spLocks noGrp="1"/>
          </p:cNvSpPr>
          <p:nvPr>
            <p:ph sz="quarter" idx="4"/>
          </p:nvPr>
        </p:nvSpPr>
        <p:spPr>
          <a:xfrm>
            <a:off x="6412362" y="2821491"/>
            <a:ext cx="4645152" cy="2637371"/>
          </a:xfrm>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7" name="Date Placeholder 6"/>
          <p:cNvSpPr>
            <a:spLocks noGrp="1"/>
          </p:cNvSpPr>
          <p:nvPr>
            <p:ph type="dt" sz="half" idx="10"/>
          </p:nvPr>
        </p:nvSpPr>
        <p:spPr/>
        <p:txBody>
          <a:bodyPr/>
          <a:lstStyle/>
          <a:p>
            <a:fld id="{C926543E-1054-4D8C-A7F8-3FD230BBE8F3}" type="datetimeFigureOut">
              <a:rPr lang="el-GR" smtClean="0"/>
              <a:pPr/>
              <a:t>13/6/2025</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FDB0CB0E-FC2C-4653-95EB-D67D3B6F96EF}" type="slidenum">
              <a:rPr lang="el-GR" smtClean="0"/>
              <a:pPr/>
              <a:t>‹#›</a:t>
            </a:fld>
            <a:endParaRPr lang="el-GR"/>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xmlns="" val="1859944340"/>
      </p:ext>
    </p:extLst>
  </p:cSld>
  <p:clrMapOvr>
    <a:masterClrMapping/>
  </p:clrMapOvr>
  <p:extLst>
    <p:ext uri="{DCECCB84-F9BA-43D5-87BE-67443E8EF086}">
      <p15:sldGuideLst xmlns:p15="http://schemas.microsoft.com/office/powerpoint/2012/main" xmlns=""/>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Date Placeholder 2"/>
          <p:cNvSpPr>
            <a:spLocks noGrp="1"/>
          </p:cNvSpPr>
          <p:nvPr>
            <p:ph type="dt" sz="half" idx="10"/>
          </p:nvPr>
        </p:nvSpPr>
        <p:spPr/>
        <p:txBody>
          <a:bodyPr/>
          <a:lstStyle/>
          <a:p>
            <a:fld id="{C926543E-1054-4D8C-A7F8-3FD230BBE8F3}" type="datetimeFigureOut">
              <a:rPr lang="el-GR" smtClean="0"/>
              <a:pPr/>
              <a:t>13/6/2025</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FDB0CB0E-FC2C-4653-95EB-D67D3B6F96EF}" type="slidenum">
              <a:rPr lang="el-GR" smtClean="0"/>
              <a:pPr/>
              <a:t>‹#›</a:t>
            </a:fld>
            <a:endParaRPr lang="el-GR"/>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xmlns="" val="8212009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26543E-1054-4D8C-A7F8-3FD230BBE8F3}" type="datetimeFigureOut">
              <a:rPr lang="el-GR" smtClean="0"/>
              <a:pPr/>
              <a:t>13/6/2025</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FDB0CB0E-FC2C-4653-95EB-D67D3B6F96EF}" type="slidenum">
              <a:rPr lang="el-GR" smtClean="0"/>
              <a:pPr/>
              <a:t>‹#›</a:t>
            </a:fld>
            <a:endParaRPr lang="el-GR"/>
          </a:p>
        </p:txBody>
      </p:sp>
    </p:spTree>
    <p:extLst>
      <p:ext uri="{BB962C8B-B14F-4D97-AF65-F5344CB8AC3E}">
        <p14:creationId xmlns:p14="http://schemas.microsoft.com/office/powerpoint/2010/main" xmlns="" val="26720382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l-GR" smtClean="0"/>
              <a:t>Στυλ κύριου τίτλου</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Επεξεργασία στυλ υποδείγματος κειμένου</a:t>
            </a:r>
          </a:p>
        </p:txBody>
      </p:sp>
      <p:sp>
        <p:nvSpPr>
          <p:cNvPr id="5" name="Date Placeholder 4"/>
          <p:cNvSpPr>
            <a:spLocks noGrp="1"/>
          </p:cNvSpPr>
          <p:nvPr>
            <p:ph type="dt" sz="half" idx="10"/>
          </p:nvPr>
        </p:nvSpPr>
        <p:spPr/>
        <p:txBody>
          <a:bodyPr/>
          <a:lstStyle/>
          <a:p>
            <a:fld id="{C926543E-1054-4D8C-A7F8-3FD230BBE8F3}" type="datetimeFigureOut">
              <a:rPr lang="el-GR" smtClean="0"/>
              <a:pPr/>
              <a:t>13/6/2025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FDB0CB0E-FC2C-4653-95EB-D67D3B6F96EF}" type="slidenum">
              <a:rPr lang="el-GR" smtClean="0"/>
              <a:pPr/>
              <a:t>‹#›</a:t>
            </a:fld>
            <a:endParaRPr lang="el-GR"/>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xmlns="" val="1277514366"/>
      </p:ext>
    </p:extLst>
  </p:cSld>
  <p:clrMapOvr>
    <a:masterClrMapping/>
  </p:clrMapOvr>
  <p:extLst>
    <p:ext uri="{DCECCB84-F9BA-43D5-87BE-67443E8EF086}">
      <p15:sldGuideLst xmlns:p15="http://schemas.microsoft.com/office/powerpoint/2012/main" xmlns=""/>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l-GR" smtClean="0"/>
              <a:t>Στυλ κύριου τίτλου</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Επεξεργασία στυλ υποδείγματος κειμένου</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C926543E-1054-4D8C-A7F8-3FD230BBE8F3}" type="datetimeFigureOut">
              <a:rPr lang="el-GR" smtClean="0"/>
              <a:pPr/>
              <a:t>13/6/2025</a:t>
            </a:fld>
            <a:endParaRPr lang="el-GR"/>
          </a:p>
        </p:txBody>
      </p:sp>
      <p:sp>
        <p:nvSpPr>
          <p:cNvPr id="6" name="Footer Placeholder 5"/>
          <p:cNvSpPr>
            <a:spLocks noGrp="1"/>
          </p:cNvSpPr>
          <p:nvPr>
            <p:ph type="ftr" sz="quarter" idx="11"/>
          </p:nvPr>
        </p:nvSpPr>
        <p:spPr>
          <a:xfrm>
            <a:off x="1447382" y="318640"/>
            <a:ext cx="5541004" cy="320931"/>
          </a:xfrm>
        </p:spPr>
        <p:txBody>
          <a:bodyPr/>
          <a:lstStyle/>
          <a:p>
            <a:endParaRPr lang="el-GR"/>
          </a:p>
        </p:txBody>
      </p:sp>
      <p:sp>
        <p:nvSpPr>
          <p:cNvPr id="7" name="Slide Number Placeholder 6"/>
          <p:cNvSpPr>
            <a:spLocks noGrp="1"/>
          </p:cNvSpPr>
          <p:nvPr>
            <p:ph type="sldNum" sz="quarter" idx="12"/>
          </p:nvPr>
        </p:nvSpPr>
        <p:spPr/>
        <p:txBody>
          <a:bodyPr/>
          <a:lstStyle/>
          <a:p>
            <a:fld id="{FDB0CB0E-FC2C-4653-95EB-D67D3B6F96EF}" type="slidenum">
              <a:rPr lang="el-GR" smtClean="0"/>
              <a:pPr/>
              <a:t>‹#›</a:t>
            </a:fld>
            <a:endParaRPr lang="el-GR"/>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xmlns="" val="29750787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cstate="print">
            <a:extLst>
              <a:ext uri="{28A0092B-C50C-407E-A947-70E740481C1C}">
                <a14:useLocalDpi xmlns:a14="http://schemas.microsoft.com/office/drawing/2010/main" xmlns=""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l-GR" smtClean="0"/>
              <a:t>Στυλ κύριου τίτλου</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C926543E-1054-4D8C-A7F8-3FD230BBE8F3}" type="datetimeFigureOut">
              <a:rPr lang="el-GR" smtClean="0"/>
              <a:pPr/>
              <a:t>13/6/2025</a:t>
            </a:fld>
            <a:endParaRPr lang="el-GR"/>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FDB0CB0E-FC2C-4653-95EB-D67D3B6F96EF}" type="slidenum">
              <a:rPr lang="el-GR" smtClean="0"/>
              <a:pPr/>
              <a:t>‹#›</a:t>
            </a:fld>
            <a:endParaRPr lang="el-GR"/>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66589733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1720179" y="583475"/>
            <a:ext cx="8956529" cy="409303"/>
          </a:xfrm>
        </p:spPr>
        <p:txBody>
          <a:bodyPr>
            <a:normAutofit/>
          </a:bodyPr>
          <a:lstStyle/>
          <a:p>
            <a:r>
              <a:rPr lang="el-GR" sz="2000" dirty="0" err="1" smtClean="0">
                <a:latin typeface="Segoe Script" panose="030B0504020000000003" pitchFamily="66" charset="0"/>
              </a:rPr>
              <a:t>Παραδοσιακα</a:t>
            </a:r>
            <a:r>
              <a:rPr lang="el-GR" sz="2000" dirty="0" smtClean="0">
                <a:latin typeface="Segoe Script" panose="030B0504020000000003" pitchFamily="66" charset="0"/>
              </a:rPr>
              <a:t> </a:t>
            </a:r>
            <a:r>
              <a:rPr lang="el-GR" sz="2000" dirty="0" err="1" smtClean="0">
                <a:latin typeface="Segoe Script" panose="030B0504020000000003" pitchFamily="66" charset="0"/>
              </a:rPr>
              <a:t>ομαδικα</a:t>
            </a:r>
            <a:r>
              <a:rPr lang="el-GR" sz="2000" dirty="0" smtClean="0">
                <a:latin typeface="Segoe Script" panose="030B0504020000000003" pitchFamily="66" charset="0"/>
              </a:rPr>
              <a:t> </a:t>
            </a:r>
            <a:r>
              <a:rPr lang="el-GR" sz="2000" dirty="0" err="1" smtClean="0">
                <a:latin typeface="Segoe Script" panose="030B0504020000000003" pitchFamily="66" charset="0"/>
              </a:rPr>
              <a:t>παιχνιδια</a:t>
            </a:r>
            <a:r>
              <a:rPr lang="el-GR" sz="2000" dirty="0" smtClean="0">
                <a:latin typeface="Segoe Script" panose="030B0504020000000003" pitchFamily="66" charset="0"/>
              </a:rPr>
              <a:t> </a:t>
            </a:r>
            <a:r>
              <a:rPr lang="el-GR" sz="2000" dirty="0" err="1" smtClean="0">
                <a:latin typeface="Segoe Script" panose="030B0504020000000003" pitchFamily="66" charset="0"/>
              </a:rPr>
              <a:t>απο</a:t>
            </a:r>
            <a:r>
              <a:rPr lang="el-GR" sz="2000" dirty="0" smtClean="0">
                <a:latin typeface="Segoe Script" panose="030B0504020000000003" pitchFamily="66" charset="0"/>
              </a:rPr>
              <a:t> </a:t>
            </a:r>
            <a:r>
              <a:rPr lang="el-GR" sz="2000" dirty="0" err="1" smtClean="0">
                <a:latin typeface="Segoe Script" panose="030B0504020000000003" pitchFamily="66" charset="0"/>
              </a:rPr>
              <a:t>ολο</a:t>
            </a:r>
            <a:r>
              <a:rPr lang="el-GR" sz="2000" dirty="0" smtClean="0">
                <a:latin typeface="Segoe Script" panose="030B0504020000000003" pitchFamily="66" charset="0"/>
              </a:rPr>
              <a:t> τον </a:t>
            </a:r>
            <a:r>
              <a:rPr lang="el-GR" sz="2000" dirty="0" err="1" smtClean="0">
                <a:latin typeface="Segoe Script" panose="030B0504020000000003" pitchFamily="66" charset="0"/>
              </a:rPr>
              <a:t>κοσμο</a:t>
            </a:r>
            <a:endParaRPr lang="el-GR" sz="2000" dirty="0">
              <a:latin typeface="Segoe Script" panose="030B0504020000000003" pitchFamily="66" charset="0"/>
            </a:endParaRPr>
          </a:p>
        </p:txBody>
      </p:sp>
      <p:sp>
        <p:nvSpPr>
          <p:cNvPr id="3" name="Υπότιτλος 2"/>
          <p:cNvSpPr>
            <a:spLocks noGrp="1"/>
          </p:cNvSpPr>
          <p:nvPr>
            <p:ph type="subTitle" idx="1"/>
          </p:nvPr>
        </p:nvSpPr>
        <p:spPr>
          <a:xfrm>
            <a:off x="4089827" y="2329423"/>
            <a:ext cx="4496826" cy="518282"/>
          </a:xfrm>
        </p:spPr>
        <p:txBody>
          <a:bodyPr/>
          <a:lstStyle/>
          <a:p>
            <a:r>
              <a:rPr lang="el-GR" dirty="0" smtClean="0">
                <a:latin typeface="Segoe Script" panose="030B0504020000000003" pitchFamily="66" charset="0"/>
              </a:rPr>
              <a:t>ΝΗΠΙΑΓΩΓΕΙΟ ΧΡΥΣΑΣ-ΤΣΑΚΩΝ</a:t>
            </a:r>
            <a:endParaRPr lang="el-GR" dirty="0">
              <a:latin typeface="Segoe Script" panose="030B0504020000000003" pitchFamily="66" charset="0"/>
            </a:endParaRPr>
          </a:p>
        </p:txBody>
      </p:sp>
      <p:pic>
        <p:nvPicPr>
          <p:cNvPr id="5" name="4 - Εικόνα" descr="C:\Users\admin\Downloads\child-2758831_1280.jpg"/>
          <p:cNvPicPr/>
          <p:nvPr/>
        </p:nvPicPr>
        <p:blipFill>
          <a:blip r:embed="rId2" cstate="print"/>
          <a:srcRect/>
          <a:stretch>
            <a:fillRect/>
          </a:stretch>
        </p:blipFill>
        <p:spPr bwMode="auto">
          <a:xfrm>
            <a:off x="5727016" y="3882976"/>
            <a:ext cx="1896208" cy="1896208"/>
          </a:xfrm>
          <a:prstGeom prst="ellipse">
            <a:avLst/>
          </a:prstGeom>
          <a:noFill/>
          <a:ln w="9525">
            <a:solidFill>
              <a:schemeClr val="accent1">
                <a:lumMod val="75000"/>
              </a:schemeClr>
            </a:solidFill>
            <a:miter lim="800000"/>
            <a:headEnd/>
            <a:tailEnd/>
          </a:ln>
        </p:spPr>
      </p:pic>
    </p:spTree>
    <p:extLst>
      <p:ext uri="{BB962C8B-B14F-4D97-AF65-F5344CB8AC3E}">
        <p14:creationId xmlns:p14="http://schemas.microsoft.com/office/powerpoint/2010/main" xmlns="" val="975618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807720" y="320040"/>
            <a:ext cx="11109959" cy="3078480"/>
          </a:xfrm>
        </p:spPr>
        <p:txBody>
          <a:bodyPr>
            <a:normAutofit/>
          </a:bodyPr>
          <a:lstStyle/>
          <a:p>
            <a:pPr algn="just"/>
            <a:r>
              <a:rPr lang="el-GR" sz="1600" dirty="0" smtClean="0">
                <a:latin typeface="Segoe Script" pitchFamily="66" charset="0"/>
              </a:rPr>
              <a:t>Στην </a:t>
            </a:r>
            <a:r>
              <a:rPr lang="el-GR" sz="1600" dirty="0" err="1" smtClean="0">
                <a:latin typeface="Segoe Script" pitchFamily="66" charset="0"/>
              </a:rPr>
              <a:t>παρουσιαση</a:t>
            </a:r>
            <a:r>
              <a:rPr lang="el-GR" sz="1600" dirty="0" smtClean="0">
                <a:latin typeface="Segoe Script" pitchFamily="66" charset="0"/>
              </a:rPr>
              <a:t> </a:t>
            </a:r>
            <a:r>
              <a:rPr lang="el-GR" sz="1600" dirty="0" err="1" smtClean="0">
                <a:latin typeface="Segoe Script" pitchFamily="66" charset="0"/>
              </a:rPr>
              <a:t>αυτη</a:t>
            </a:r>
            <a:r>
              <a:rPr lang="el-GR" sz="1600" dirty="0" smtClean="0">
                <a:latin typeface="Segoe Script" pitchFamily="66" charset="0"/>
              </a:rPr>
              <a:t> </a:t>
            </a:r>
            <a:r>
              <a:rPr lang="el-GR" sz="1600" dirty="0" err="1" smtClean="0">
                <a:latin typeface="Segoe Script" pitchFamily="66" charset="0"/>
              </a:rPr>
              <a:t>παραθετουμε</a:t>
            </a:r>
            <a:r>
              <a:rPr lang="el-GR" sz="1600" dirty="0" smtClean="0">
                <a:latin typeface="Segoe Script" pitchFamily="66" charset="0"/>
              </a:rPr>
              <a:t> </a:t>
            </a:r>
            <a:r>
              <a:rPr lang="el-GR" sz="1600" dirty="0" err="1" smtClean="0">
                <a:latin typeface="Segoe Script" pitchFamily="66" charset="0"/>
              </a:rPr>
              <a:t>καποιεσ</a:t>
            </a:r>
            <a:r>
              <a:rPr lang="el-GR" sz="1600" dirty="0" smtClean="0">
                <a:latin typeface="Segoe Script" pitchFamily="66" charset="0"/>
              </a:rPr>
              <a:t> </a:t>
            </a:r>
            <a:r>
              <a:rPr lang="el-GR" sz="1600" dirty="0" err="1" smtClean="0">
                <a:latin typeface="Segoe Script" pitchFamily="66" charset="0"/>
              </a:rPr>
              <a:t>αντιπροσωπευτικεσ</a:t>
            </a:r>
            <a:r>
              <a:rPr lang="el-GR" sz="1600" dirty="0" smtClean="0">
                <a:latin typeface="Segoe Script" pitchFamily="66" charset="0"/>
              </a:rPr>
              <a:t> </a:t>
            </a:r>
            <a:r>
              <a:rPr lang="el-GR" sz="1600" dirty="0" err="1" smtClean="0">
                <a:latin typeface="Segoe Script" pitchFamily="66" charset="0"/>
              </a:rPr>
              <a:t>φωτογραφιεσ</a:t>
            </a:r>
            <a:r>
              <a:rPr lang="el-GR" sz="1600" dirty="0" smtClean="0">
                <a:latin typeface="Segoe Script" pitchFamily="66" charset="0"/>
              </a:rPr>
              <a:t> </a:t>
            </a:r>
            <a:r>
              <a:rPr lang="el-GR" sz="1600" dirty="0" smtClean="0">
                <a:latin typeface="Segoe Script" pitchFamily="66" charset="0"/>
              </a:rPr>
              <a:t>των παιδιών </a:t>
            </a:r>
            <a:r>
              <a:rPr lang="el-GR" sz="1600" dirty="0" err="1" smtClean="0">
                <a:latin typeface="Segoe Script" pitchFamily="66" charset="0"/>
              </a:rPr>
              <a:t>κατα</a:t>
            </a:r>
            <a:r>
              <a:rPr lang="el-GR" sz="1600" dirty="0" smtClean="0">
                <a:latin typeface="Segoe Script" pitchFamily="66" charset="0"/>
              </a:rPr>
              <a:t> την </a:t>
            </a:r>
            <a:r>
              <a:rPr lang="el-GR" sz="1600" dirty="0" err="1" smtClean="0">
                <a:latin typeface="Segoe Script" pitchFamily="66" charset="0"/>
              </a:rPr>
              <a:t>διαρκεια</a:t>
            </a:r>
            <a:r>
              <a:rPr lang="el-GR" sz="1600" dirty="0" smtClean="0">
                <a:latin typeface="Segoe Script" pitchFamily="66" charset="0"/>
              </a:rPr>
              <a:t> </a:t>
            </a:r>
            <a:r>
              <a:rPr lang="el-GR" sz="1600" dirty="0" smtClean="0">
                <a:latin typeface="Segoe Script" pitchFamily="66" charset="0"/>
              </a:rPr>
              <a:t>των </a:t>
            </a:r>
            <a:r>
              <a:rPr lang="el-GR" sz="1600" dirty="0" err="1" smtClean="0">
                <a:latin typeface="Segoe Script" pitchFamily="66" charset="0"/>
              </a:rPr>
              <a:t>ομαδικων</a:t>
            </a:r>
            <a:r>
              <a:rPr lang="el-GR" sz="1600" dirty="0" smtClean="0">
                <a:latin typeface="Segoe Script" pitchFamily="66" charset="0"/>
              </a:rPr>
              <a:t> </a:t>
            </a:r>
            <a:r>
              <a:rPr lang="el-GR" sz="1600" dirty="0" err="1" smtClean="0">
                <a:latin typeface="Segoe Script" pitchFamily="66" charset="0"/>
              </a:rPr>
              <a:t>παραδοσιακων</a:t>
            </a:r>
            <a:r>
              <a:rPr lang="el-GR" sz="1600" dirty="0" smtClean="0">
                <a:latin typeface="Segoe Script" pitchFamily="66" charset="0"/>
              </a:rPr>
              <a:t> </a:t>
            </a:r>
            <a:r>
              <a:rPr lang="el-GR" sz="1600" dirty="0" err="1" smtClean="0">
                <a:latin typeface="Segoe Script" pitchFamily="66" charset="0"/>
              </a:rPr>
              <a:t>παιχνιδιων</a:t>
            </a:r>
            <a:r>
              <a:rPr lang="el-GR" sz="1600" dirty="0" smtClean="0">
                <a:latin typeface="Segoe Script" pitchFamily="66" charset="0"/>
              </a:rPr>
              <a:t> </a:t>
            </a:r>
            <a:r>
              <a:rPr lang="el-GR" sz="1600" dirty="0" smtClean="0">
                <a:latin typeface="Segoe Script" pitchFamily="66" charset="0"/>
              </a:rPr>
              <a:t>που </a:t>
            </a:r>
            <a:r>
              <a:rPr lang="el-GR" sz="1600" dirty="0" err="1" smtClean="0">
                <a:latin typeface="Segoe Script" pitchFamily="66" charset="0"/>
              </a:rPr>
              <a:t>επαιζαν</a:t>
            </a:r>
            <a:r>
              <a:rPr lang="el-GR" sz="1600" dirty="0" smtClean="0">
                <a:latin typeface="Segoe Script" pitchFamily="66" charset="0"/>
              </a:rPr>
              <a:t> </a:t>
            </a:r>
            <a:r>
              <a:rPr lang="el-GR" sz="1600" dirty="0" smtClean="0">
                <a:latin typeface="Segoe Script" pitchFamily="66" charset="0"/>
              </a:rPr>
              <a:t>τα </a:t>
            </a:r>
            <a:r>
              <a:rPr lang="el-GR" sz="1600" dirty="0" err="1" smtClean="0">
                <a:latin typeface="Segoe Script" pitchFamily="66" charset="0"/>
              </a:rPr>
              <a:t>νηπια</a:t>
            </a:r>
            <a:r>
              <a:rPr lang="el-GR" sz="1600" dirty="0" smtClean="0">
                <a:latin typeface="Segoe Script" pitchFamily="66" charset="0"/>
              </a:rPr>
              <a:t> </a:t>
            </a:r>
            <a:r>
              <a:rPr lang="el-GR" sz="1600" dirty="0" smtClean="0">
                <a:latin typeface="Segoe Script" pitchFamily="66" charset="0"/>
              </a:rPr>
              <a:t>στον </a:t>
            </a:r>
            <a:r>
              <a:rPr lang="el-GR" sz="1600" dirty="0" err="1" smtClean="0">
                <a:latin typeface="Segoe Script" pitchFamily="66" charset="0"/>
              </a:rPr>
              <a:t>αυλειο</a:t>
            </a:r>
            <a:r>
              <a:rPr lang="el-GR" sz="1600" dirty="0" smtClean="0">
                <a:latin typeface="Segoe Script" pitchFamily="66" charset="0"/>
              </a:rPr>
              <a:t> </a:t>
            </a:r>
            <a:r>
              <a:rPr lang="el-GR" sz="1600" dirty="0" err="1" smtClean="0">
                <a:latin typeface="Segoe Script" pitchFamily="66" charset="0"/>
              </a:rPr>
              <a:t>χωρο</a:t>
            </a:r>
            <a:r>
              <a:rPr lang="el-GR" sz="1600" dirty="0" smtClean="0">
                <a:latin typeface="Segoe Script" pitchFamily="66" charset="0"/>
              </a:rPr>
              <a:t> </a:t>
            </a:r>
            <a:r>
              <a:rPr lang="el-GR" sz="1600" dirty="0" smtClean="0">
                <a:latin typeface="Segoe Script" pitchFamily="66" charset="0"/>
              </a:rPr>
              <a:t>του </a:t>
            </a:r>
            <a:r>
              <a:rPr lang="el-GR" sz="1600" dirty="0" err="1" smtClean="0">
                <a:latin typeface="Segoe Script" pitchFamily="66" charset="0"/>
              </a:rPr>
              <a:t>νηπιαγωγειου</a:t>
            </a:r>
            <a:r>
              <a:rPr lang="el-GR" sz="1600" dirty="0" smtClean="0">
                <a:latin typeface="Segoe Script" pitchFamily="66" charset="0"/>
              </a:rPr>
              <a:t> </a:t>
            </a:r>
            <a:r>
              <a:rPr lang="el-GR" sz="1600" dirty="0" err="1" smtClean="0">
                <a:latin typeface="Segoe Script" pitchFamily="66" charset="0"/>
              </a:rPr>
              <a:t>αλλα</a:t>
            </a:r>
            <a:r>
              <a:rPr lang="el-GR" sz="1600" dirty="0" smtClean="0">
                <a:latin typeface="Segoe Script" pitchFamily="66" charset="0"/>
              </a:rPr>
              <a:t> </a:t>
            </a:r>
            <a:r>
              <a:rPr lang="el-GR" sz="1600" dirty="0" smtClean="0">
                <a:latin typeface="Segoe Script" pitchFamily="66" charset="0"/>
              </a:rPr>
              <a:t>και </a:t>
            </a:r>
            <a:r>
              <a:rPr lang="el-GR" sz="1600" dirty="0" err="1" smtClean="0">
                <a:latin typeface="Segoe Script" pitchFamily="66" charset="0"/>
              </a:rPr>
              <a:t>μεσα</a:t>
            </a:r>
            <a:r>
              <a:rPr lang="el-GR" sz="1600" dirty="0" smtClean="0">
                <a:latin typeface="Segoe Script" pitchFamily="66" charset="0"/>
              </a:rPr>
              <a:t> </a:t>
            </a:r>
            <a:r>
              <a:rPr lang="el-GR" sz="1600" dirty="0" smtClean="0">
                <a:latin typeface="Segoe Script" pitchFamily="66" charset="0"/>
              </a:rPr>
              <a:t>στην </a:t>
            </a:r>
            <a:r>
              <a:rPr lang="el-GR" sz="1600" dirty="0" err="1" smtClean="0">
                <a:latin typeface="Segoe Script" pitchFamily="66" charset="0"/>
              </a:rPr>
              <a:t>ταξη</a:t>
            </a:r>
            <a:r>
              <a:rPr lang="el-GR" sz="1600" dirty="0" smtClean="0">
                <a:latin typeface="Segoe Script" pitchFamily="66" charset="0"/>
              </a:rPr>
              <a:t> </a:t>
            </a:r>
            <a:r>
              <a:rPr lang="el-GR" sz="1600" dirty="0" err="1" smtClean="0">
                <a:latin typeface="Segoe Script" pitchFamily="66" charset="0"/>
              </a:rPr>
              <a:t>Οταν</a:t>
            </a:r>
            <a:r>
              <a:rPr lang="el-GR" sz="1600" dirty="0" smtClean="0">
                <a:latin typeface="Segoe Script" pitchFamily="66" charset="0"/>
              </a:rPr>
              <a:t> δεν </a:t>
            </a:r>
            <a:r>
              <a:rPr lang="el-GR" sz="1600" dirty="0" err="1" smtClean="0">
                <a:latin typeface="Segoe Script" pitchFamily="66" charset="0"/>
              </a:rPr>
              <a:t>επετρεπαν</a:t>
            </a:r>
            <a:r>
              <a:rPr lang="el-GR" sz="1600" dirty="0" smtClean="0">
                <a:latin typeface="Segoe Script" pitchFamily="66" charset="0"/>
              </a:rPr>
              <a:t> </a:t>
            </a:r>
            <a:r>
              <a:rPr lang="el-GR" sz="1600" dirty="0" smtClean="0">
                <a:latin typeface="Segoe Script" pitchFamily="66" charset="0"/>
              </a:rPr>
              <a:t>οι </a:t>
            </a:r>
            <a:r>
              <a:rPr lang="el-GR" sz="1600" dirty="0" err="1" smtClean="0">
                <a:latin typeface="Segoe Script" pitchFamily="66" charset="0"/>
              </a:rPr>
              <a:t>καιρικεσ</a:t>
            </a:r>
            <a:r>
              <a:rPr lang="el-GR" sz="1600" dirty="0" smtClean="0">
                <a:latin typeface="Segoe Script" pitchFamily="66" charset="0"/>
              </a:rPr>
              <a:t> </a:t>
            </a:r>
            <a:r>
              <a:rPr lang="el-GR" sz="1600" dirty="0" err="1" smtClean="0">
                <a:latin typeface="Segoe Script" pitchFamily="66" charset="0"/>
              </a:rPr>
              <a:t>συνθηκεσ</a:t>
            </a:r>
            <a:r>
              <a:rPr lang="el-GR" sz="1600" dirty="0" smtClean="0">
                <a:latin typeface="Segoe Script" pitchFamily="66" charset="0"/>
              </a:rPr>
              <a:t>. </a:t>
            </a:r>
            <a:r>
              <a:rPr lang="el-GR" sz="1600" dirty="0" smtClean="0">
                <a:latin typeface="Segoe Script" pitchFamily="66" charset="0"/>
              </a:rPr>
              <a:t>Τα </a:t>
            </a:r>
            <a:r>
              <a:rPr lang="el-GR" sz="1600" dirty="0" err="1" smtClean="0">
                <a:latin typeface="Segoe Script" pitchFamily="66" charset="0"/>
              </a:rPr>
              <a:t>ομαδικα</a:t>
            </a:r>
            <a:r>
              <a:rPr lang="el-GR" sz="1600" dirty="0" smtClean="0">
                <a:latin typeface="Segoe Script" pitchFamily="66" charset="0"/>
              </a:rPr>
              <a:t> </a:t>
            </a:r>
            <a:r>
              <a:rPr lang="el-GR" sz="1600" dirty="0" err="1" smtClean="0">
                <a:latin typeface="Segoe Script" pitchFamily="66" charset="0"/>
              </a:rPr>
              <a:t>παιχνΙδια</a:t>
            </a:r>
            <a:r>
              <a:rPr lang="el-GR" sz="1600" dirty="0" smtClean="0">
                <a:latin typeface="Segoe Script" pitchFamily="66" charset="0"/>
              </a:rPr>
              <a:t> </a:t>
            </a:r>
            <a:r>
              <a:rPr lang="el-GR" sz="1600" dirty="0" err="1" smtClean="0">
                <a:latin typeface="Segoe Script" pitchFamily="66" charset="0"/>
              </a:rPr>
              <a:t>εχουν</a:t>
            </a:r>
            <a:r>
              <a:rPr lang="el-GR" sz="1600" dirty="0" smtClean="0">
                <a:latin typeface="Segoe Script" pitchFamily="66" charset="0"/>
              </a:rPr>
              <a:t> </a:t>
            </a:r>
            <a:r>
              <a:rPr lang="el-GR" sz="1600" dirty="0" err="1" smtClean="0">
                <a:latin typeface="Segoe Script" pitchFamily="66" charset="0"/>
              </a:rPr>
              <a:t>προελευση</a:t>
            </a:r>
            <a:r>
              <a:rPr lang="el-GR" sz="1600" dirty="0" smtClean="0">
                <a:latin typeface="Segoe Script" pitchFamily="66" charset="0"/>
              </a:rPr>
              <a:t> </a:t>
            </a:r>
            <a:r>
              <a:rPr lang="el-GR" sz="1600" dirty="0" err="1" smtClean="0">
                <a:latin typeface="Segoe Script" pitchFamily="66" charset="0"/>
              </a:rPr>
              <a:t>απΟ</a:t>
            </a:r>
            <a:r>
              <a:rPr lang="el-GR" sz="1600" dirty="0" smtClean="0">
                <a:latin typeface="Segoe Script" pitchFamily="66" charset="0"/>
              </a:rPr>
              <a:t> </a:t>
            </a:r>
            <a:r>
              <a:rPr lang="el-GR" sz="1600" dirty="0" err="1" smtClean="0">
                <a:latin typeface="Segoe Script" pitchFamily="66" charset="0"/>
              </a:rPr>
              <a:t>κΑποιεσ</a:t>
            </a:r>
            <a:r>
              <a:rPr lang="el-GR" sz="1600" dirty="0" smtClean="0">
                <a:latin typeface="Segoe Script" pitchFamily="66" charset="0"/>
              </a:rPr>
              <a:t> </a:t>
            </a:r>
            <a:r>
              <a:rPr lang="el-GR" sz="1600" dirty="0" err="1" smtClean="0">
                <a:latin typeface="Segoe Script" pitchFamily="66" charset="0"/>
              </a:rPr>
              <a:t>χωρεσ</a:t>
            </a:r>
            <a:r>
              <a:rPr lang="el-GR" sz="1600" dirty="0" smtClean="0">
                <a:latin typeface="Segoe Script" pitchFamily="66" charset="0"/>
              </a:rPr>
              <a:t> του </a:t>
            </a:r>
            <a:r>
              <a:rPr lang="el-GR" sz="1600" dirty="0" err="1" smtClean="0">
                <a:latin typeface="Segoe Script" pitchFamily="66" charset="0"/>
              </a:rPr>
              <a:t>κΟσμου</a:t>
            </a:r>
            <a:r>
              <a:rPr lang="el-GR" sz="1600" dirty="0" smtClean="0">
                <a:latin typeface="Segoe Script" pitchFamily="66" charset="0"/>
              </a:rPr>
              <a:t> και τη </a:t>
            </a:r>
            <a:r>
              <a:rPr lang="el-GR" sz="1600" dirty="0" err="1" smtClean="0">
                <a:latin typeface="Segoe Script" pitchFamily="66" charset="0"/>
              </a:rPr>
              <a:t>δικΗ</a:t>
            </a:r>
            <a:r>
              <a:rPr lang="el-GR" sz="1600" dirty="0" smtClean="0">
                <a:latin typeface="Segoe Script" pitchFamily="66" charset="0"/>
              </a:rPr>
              <a:t> </a:t>
            </a:r>
            <a:r>
              <a:rPr lang="el-GR" sz="1600" dirty="0" err="1" smtClean="0">
                <a:latin typeface="Segoe Script" pitchFamily="66" charset="0"/>
              </a:rPr>
              <a:t>μασ</a:t>
            </a:r>
            <a:r>
              <a:rPr lang="el-GR" sz="1600" dirty="0" smtClean="0">
                <a:latin typeface="Segoe Script" pitchFamily="66" charset="0"/>
              </a:rPr>
              <a:t> </a:t>
            </a:r>
            <a:r>
              <a:rPr lang="el-GR" sz="1600" dirty="0" err="1" smtClean="0">
                <a:latin typeface="Segoe Script" pitchFamily="66" charset="0"/>
              </a:rPr>
              <a:t>χωρα</a:t>
            </a:r>
            <a:r>
              <a:rPr lang="el-GR" sz="1600" dirty="0" smtClean="0">
                <a:latin typeface="Segoe Script" pitchFamily="66" charset="0"/>
              </a:rPr>
              <a:t>. Ο </a:t>
            </a:r>
            <a:r>
              <a:rPr lang="el-GR" sz="1600" dirty="0" err="1" smtClean="0">
                <a:latin typeface="Segoe Script" pitchFamily="66" charset="0"/>
              </a:rPr>
              <a:t>σκοποσ</a:t>
            </a:r>
            <a:r>
              <a:rPr lang="el-GR" sz="1600" dirty="0" smtClean="0">
                <a:latin typeface="Segoe Script" pitchFamily="66" charset="0"/>
              </a:rPr>
              <a:t> μας </a:t>
            </a:r>
            <a:r>
              <a:rPr lang="el-GR" sz="1600" dirty="0" err="1" smtClean="0">
                <a:latin typeface="Segoe Script" pitchFamily="66" charset="0"/>
              </a:rPr>
              <a:t>Ηταν</a:t>
            </a:r>
            <a:r>
              <a:rPr lang="el-GR" sz="1600" dirty="0" smtClean="0">
                <a:latin typeface="Segoe Script" pitchFamily="66" charset="0"/>
              </a:rPr>
              <a:t> </a:t>
            </a:r>
            <a:r>
              <a:rPr lang="el-GR" sz="1600" dirty="0" smtClean="0">
                <a:latin typeface="Segoe Script" pitchFamily="66" charset="0"/>
              </a:rPr>
              <a:t>να </a:t>
            </a:r>
            <a:r>
              <a:rPr lang="el-GR" sz="1600" dirty="0" err="1" smtClean="0">
                <a:latin typeface="Segoe Script" pitchFamily="66" charset="0"/>
              </a:rPr>
              <a:t>γνωρισουμε</a:t>
            </a:r>
            <a:r>
              <a:rPr lang="el-GR" sz="1600" dirty="0" smtClean="0">
                <a:latin typeface="Segoe Script" pitchFamily="66" charset="0"/>
              </a:rPr>
              <a:t> </a:t>
            </a:r>
            <a:r>
              <a:rPr lang="el-GR" sz="1600" dirty="0" smtClean="0">
                <a:latin typeface="Segoe Script" pitchFamily="66" charset="0"/>
              </a:rPr>
              <a:t>τα </a:t>
            </a:r>
            <a:r>
              <a:rPr lang="el-GR" sz="1600" dirty="0" err="1" smtClean="0">
                <a:latin typeface="Segoe Script" pitchFamily="66" charset="0"/>
              </a:rPr>
              <a:t>παραδοσιακΑ</a:t>
            </a:r>
            <a:r>
              <a:rPr lang="el-GR" sz="1600" dirty="0" smtClean="0">
                <a:latin typeface="Segoe Script" pitchFamily="66" charset="0"/>
              </a:rPr>
              <a:t> </a:t>
            </a:r>
            <a:r>
              <a:rPr lang="el-GR" sz="1600" dirty="0" err="1" smtClean="0">
                <a:latin typeface="Segoe Script" pitchFamily="66" charset="0"/>
              </a:rPr>
              <a:t>παιχνΙδια</a:t>
            </a:r>
            <a:r>
              <a:rPr lang="el-GR" sz="1600" dirty="0" smtClean="0">
                <a:latin typeface="Segoe Script" pitchFamily="66" charset="0"/>
              </a:rPr>
              <a:t> και </a:t>
            </a:r>
            <a:r>
              <a:rPr lang="el-GR" sz="1600" dirty="0" err="1" smtClean="0">
                <a:latin typeface="Segoe Script" pitchFamily="66" charset="0"/>
              </a:rPr>
              <a:t>Αλλων</a:t>
            </a:r>
            <a:r>
              <a:rPr lang="el-GR" sz="1600" dirty="0" smtClean="0">
                <a:latin typeface="Segoe Script" pitchFamily="66" charset="0"/>
              </a:rPr>
              <a:t> </a:t>
            </a:r>
            <a:r>
              <a:rPr lang="el-GR" sz="1600" dirty="0" err="1" smtClean="0">
                <a:latin typeface="Segoe Script" pitchFamily="66" charset="0"/>
              </a:rPr>
              <a:t>χωρων</a:t>
            </a:r>
            <a:r>
              <a:rPr lang="el-GR" sz="1600" dirty="0" smtClean="0">
                <a:latin typeface="Segoe Script" pitchFamily="66" charset="0"/>
              </a:rPr>
              <a:t>, να </a:t>
            </a:r>
            <a:r>
              <a:rPr lang="el-GR" sz="1600" dirty="0" err="1" smtClean="0">
                <a:latin typeface="Segoe Script" pitchFamily="66" charset="0"/>
              </a:rPr>
              <a:t>ανακαλΥψουμε</a:t>
            </a:r>
            <a:r>
              <a:rPr lang="el-GR" sz="1600" dirty="0" smtClean="0">
                <a:latin typeface="Segoe Script" pitchFamily="66" charset="0"/>
              </a:rPr>
              <a:t> τις </a:t>
            </a:r>
            <a:r>
              <a:rPr lang="el-GR" sz="1600" dirty="0" err="1" smtClean="0">
                <a:latin typeface="Segoe Script" pitchFamily="66" charset="0"/>
              </a:rPr>
              <a:t>χωρες</a:t>
            </a:r>
            <a:r>
              <a:rPr lang="el-GR" sz="1600" dirty="0" smtClean="0">
                <a:latin typeface="Segoe Script" pitchFamily="66" charset="0"/>
              </a:rPr>
              <a:t> </a:t>
            </a:r>
            <a:r>
              <a:rPr lang="el-GR" sz="1600" dirty="0" err="1" smtClean="0">
                <a:latin typeface="Segoe Script" pitchFamily="66" charset="0"/>
              </a:rPr>
              <a:t>αυτεσ</a:t>
            </a:r>
            <a:r>
              <a:rPr lang="el-GR" sz="1600" dirty="0" smtClean="0">
                <a:latin typeface="Segoe Script" pitchFamily="66" charset="0"/>
              </a:rPr>
              <a:t> </a:t>
            </a:r>
            <a:r>
              <a:rPr lang="el-GR" sz="1600" dirty="0" smtClean="0">
                <a:latin typeface="Segoe Script" pitchFamily="66" charset="0"/>
              </a:rPr>
              <a:t>στην </a:t>
            </a:r>
            <a:r>
              <a:rPr lang="el-GR" sz="1600" dirty="0" err="1" smtClean="0">
                <a:latin typeface="Segoe Script" pitchFamily="66" charset="0"/>
              </a:rPr>
              <a:t>υδρογειο</a:t>
            </a:r>
            <a:r>
              <a:rPr lang="el-GR" sz="1600" dirty="0" smtClean="0">
                <a:latin typeface="Segoe Script" pitchFamily="66" charset="0"/>
              </a:rPr>
              <a:t> </a:t>
            </a:r>
            <a:r>
              <a:rPr lang="el-GR" sz="1600" dirty="0" err="1" smtClean="0">
                <a:latin typeface="Segoe Script" pitchFamily="66" charset="0"/>
              </a:rPr>
              <a:t>σφαΙρα</a:t>
            </a:r>
            <a:r>
              <a:rPr lang="el-GR" sz="1600" dirty="0" smtClean="0">
                <a:latin typeface="Segoe Script" pitchFamily="66" charset="0"/>
              </a:rPr>
              <a:t> και να </a:t>
            </a:r>
            <a:r>
              <a:rPr lang="el-GR" sz="1600" dirty="0" err="1" smtClean="0">
                <a:latin typeface="Segoe Script" pitchFamily="66" charset="0"/>
              </a:rPr>
              <a:t>εντοπισουμε</a:t>
            </a:r>
            <a:r>
              <a:rPr lang="el-GR" sz="1600" dirty="0" smtClean="0">
                <a:latin typeface="Segoe Script" pitchFamily="66" charset="0"/>
              </a:rPr>
              <a:t> </a:t>
            </a:r>
            <a:r>
              <a:rPr lang="el-GR" sz="1600" dirty="0" smtClean="0">
                <a:latin typeface="Segoe Script" pitchFamily="66" charset="0"/>
              </a:rPr>
              <a:t>τις </a:t>
            </a:r>
            <a:r>
              <a:rPr lang="el-GR" sz="1600" dirty="0" err="1" smtClean="0">
                <a:latin typeface="Segoe Script" pitchFamily="66" charset="0"/>
              </a:rPr>
              <a:t>ομοιοτητεσ</a:t>
            </a:r>
            <a:r>
              <a:rPr lang="el-GR" sz="1600" dirty="0" smtClean="0">
                <a:latin typeface="Segoe Script" pitchFamily="66" charset="0"/>
              </a:rPr>
              <a:t> </a:t>
            </a:r>
            <a:r>
              <a:rPr lang="el-GR" sz="1600" dirty="0" smtClean="0">
                <a:latin typeface="Segoe Script" pitchFamily="66" charset="0"/>
              </a:rPr>
              <a:t>και τις </a:t>
            </a:r>
            <a:r>
              <a:rPr lang="el-GR" sz="1600" dirty="0" err="1" smtClean="0">
                <a:latin typeface="Segoe Script" pitchFamily="66" charset="0"/>
              </a:rPr>
              <a:t>διαφορεσ</a:t>
            </a:r>
            <a:r>
              <a:rPr lang="el-GR" sz="1600" dirty="0" smtClean="0">
                <a:latin typeface="Segoe Script" pitchFamily="66" charset="0"/>
              </a:rPr>
              <a:t> </a:t>
            </a:r>
            <a:r>
              <a:rPr lang="el-GR" sz="1600" dirty="0" smtClean="0">
                <a:latin typeface="Segoe Script" pitchFamily="66" charset="0"/>
              </a:rPr>
              <a:t>που </a:t>
            </a:r>
            <a:r>
              <a:rPr lang="el-GR" sz="1600" dirty="0" err="1" smtClean="0">
                <a:latin typeface="Segoe Script" pitchFamily="66" charset="0"/>
              </a:rPr>
              <a:t>υπΑρχουν</a:t>
            </a:r>
            <a:r>
              <a:rPr lang="el-GR" sz="1600" dirty="0" smtClean="0">
                <a:latin typeface="Segoe Script" pitchFamily="66" charset="0"/>
              </a:rPr>
              <a:t> </a:t>
            </a:r>
            <a:r>
              <a:rPr lang="el-GR" sz="1600" dirty="0" err="1" smtClean="0">
                <a:latin typeface="Segoe Script" pitchFamily="66" charset="0"/>
              </a:rPr>
              <a:t>μεταξΥ</a:t>
            </a:r>
            <a:r>
              <a:rPr lang="el-GR" sz="1600" dirty="0" smtClean="0">
                <a:latin typeface="Segoe Script" pitchFamily="66" charset="0"/>
              </a:rPr>
              <a:t> των </a:t>
            </a:r>
            <a:r>
              <a:rPr lang="el-GR" sz="1600" dirty="0" err="1" smtClean="0">
                <a:latin typeface="Segoe Script" pitchFamily="66" charset="0"/>
              </a:rPr>
              <a:t>παιχνιδιΩν</a:t>
            </a:r>
            <a:r>
              <a:rPr lang="el-GR" sz="1600" dirty="0" smtClean="0">
                <a:latin typeface="Segoe Script" pitchFamily="66" charset="0"/>
              </a:rPr>
              <a:t>. </a:t>
            </a:r>
            <a:r>
              <a:rPr lang="el-GR" sz="1600" dirty="0" err="1" smtClean="0">
                <a:latin typeface="Segoe Script" pitchFamily="66" charset="0"/>
              </a:rPr>
              <a:t>Επισησ</a:t>
            </a:r>
            <a:r>
              <a:rPr lang="el-GR" sz="1600" dirty="0" smtClean="0">
                <a:latin typeface="Segoe Script" pitchFamily="66" charset="0"/>
              </a:rPr>
              <a:t> τα </a:t>
            </a:r>
            <a:r>
              <a:rPr lang="el-GR" sz="1600" dirty="0" err="1" smtClean="0">
                <a:latin typeface="Segoe Script" pitchFamily="66" charset="0"/>
              </a:rPr>
              <a:t>νΗπια</a:t>
            </a:r>
            <a:r>
              <a:rPr lang="el-GR" sz="1600" dirty="0" smtClean="0">
                <a:latin typeface="Segoe Script" pitchFamily="66" charset="0"/>
              </a:rPr>
              <a:t> </a:t>
            </a:r>
            <a:r>
              <a:rPr lang="el-GR" sz="1600" dirty="0" err="1" smtClean="0">
                <a:latin typeface="Segoe Script" pitchFamily="66" charset="0"/>
              </a:rPr>
              <a:t>κατΑλαβαν</a:t>
            </a:r>
            <a:r>
              <a:rPr lang="el-GR" sz="1600" dirty="0" smtClean="0">
                <a:latin typeface="Segoe Script" pitchFamily="66" charset="0"/>
              </a:rPr>
              <a:t> </a:t>
            </a:r>
            <a:r>
              <a:rPr lang="el-GR" sz="1600" dirty="0" err="1" smtClean="0">
                <a:latin typeface="Segoe Script" pitchFamily="66" charset="0"/>
              </a:rPr>
              <a:t>πωσ</a:t>
            </a:r>
            <a:r>
              <a:rPr lang="el-GR" sz="1600" dirty="0" smtClean="0">
                <a:latin typeface="Segoe Script" pitchFamily="66" charset="0"/>
              </a:rPr>
              <a:t> </a:t>
            </a:r>
            <a:r>
              <a:rPr lang="el-GR" sz="1600" dirty="0" err="1" smtClean="0">
                <a:latin typeface="Segoe Script" pitchFamily="66" charset="0"/>
              </a:rPr>
              <a:t>πολλΑ</a:t>
            </a:r>
            <a:r>
              <a:rPr lang="el-GR" sz="1600" dirty="0" smtClean="0">
                <a:latin typeface="Segoe Script" pitchFamily="66" charset="0"/>
              </a:rPr>
              <a:t> </a:t>
            </a:r>
            <a:r>
              <a:rPr lang="el-GR" sz="1600" dirty="0" err="1" smtClean="0">
                <a:latin typeface="Segoe Script" pitchFamily="66" charset="0"/>
              </a:rPr>
              <a:t>ομαδικΑ</a:t>
            </a:r>
            <a:r>
              <a:rPr lang="el-GR" sz="1600" dirty="0" smtClean="0">
                <a:latin typeface="Segoe Script" pitchFamily="66" charset="0"/>
              </a:rPr>
              <a:t> </a:t>
            </a:r>
            <a:r>
              <a:rPr lang="el-GR" sz="1600" dirty="0" err="1" smtClean="0">
                <a:latin typeface="Segoe Script" pitchFamily="66" charset="0"/>
              </a:rPr>
              <a:t>παιχνιδια</a:t>
            </a:r>
            <a:r>
              <a:rPr lang="el-GR" sz="1600" dirty="0" smtClean="0">
                <a:latin typeface="Segoe Script" pitchFamily="66" charset="0"/>
              </a:rPr>
              <a:t> </a:t>
            </a:r>
            <a:r>
              <a:rPr lang="el-GR" sz="1600" dirty="0" smtClean="0">
                <a:latin typeface="Segoe Script" pitchFamily="66" charset="0"/>
              </a:rPr>
              <a:t>τα </a:t>
            </a:r>
            <a:r>
              <a:rPr lang="el-GR" sz="1600" dirty="0" err="1" smtClean="0">
                <a:latin typeface="Segoe Script" pitchFamily="66" charset="0"/>
              </a:rPr>
              <a:t>βρισκουμε</a:t>
            </a:r>
            <a:r>
              <a:rPr lang="el-GR" sz="1600" dirty="0" smtClean="0">
                <a:latin typeface="Segoe Script" pitchFamily="66" charset="0"/>
              </a:rPr>
              <a:t> </a:t>
            </a:r>
            <a:r>
              <a:rPr lang="el-GR" sz="1600" dirty="0" smtClean="0">
                <a:latin typeface="Segoe Script" pitchFamily="66" charset="0"/>
              </a:rPr>
              <a:t>σε </a:t>
            </a:r>
            <a:r>
              <a:rPr lang="el-GR" sz="1600" dirty="0" err="1" smtClean="0">
                <a:latin typeface="Segoe Script" pitchFamily="66" charset="0"/>
              </a:rPr>
              <a:t>αρκετεσ</a:t>
            </a:r>
            <a:r>
              <a:rPr lang="el-GR" sz="1600" dirty="0" smtClean="0">
                <a:latin typeface="Segoe Script" pitchFamily="66" charset="0"/>
              </a:rPr>
              <a:t> </a:t>
            </a:r>
            <a:r>
              <a:rPr lang="el-GR" sz="1600" dirty="0" err="1" smtClean="0">
                <a:latin typeface="Segoe Script" pitchFamily="66" charset="0"/>
              </a:rPr>
              <a:t>χωρεσ</a:t>
            </a:r>
            <a:r>
              <a:rPr lang="el-GR" sz="1600" dirty="0" smtClean="0">
                <a:latin typeface="Segoe Script" pitchFamily="66" charset="0"/>
              </a:rPr>
              <a:t> </a:t>
            </a:r>
            <a:r>
              <a:rPr lang="el-GR" sz="1600" dirty="0" smtClean="0">
                <a:latin typeface="Segoe Script" pitchFamily="66" charset="0"/>
              </a:rPr>
              <a:t>και </a:t>
            </a:r>
            <a:r>
              <a:rPr lang="el-GR" sz="1600" dirty="0" err="1" smtClean="0">
                <a:latin typeface="Segoe Script" pitchFamily="66" charset="0"/>
              </a:rPr>
              <a:t>πωσ</a:t>
            </a:r>
            <a:r>
              <a:rPr lang="el-GR" sz="1600" dirty="0" smtClean="0">
                <a:latin typeface="Segoe Script" pitchFamily="66" charset="0"/>
              </a:rPr>
              <a:t> ο </a:t>
            </a:r>
            <a:r>
              <a:rPr lang="el-GR" sz="1600" dirty="0" err="1" smtClean="0">
                <a:latin typeface="Segoe Script" pitchFamily="66" charset="0"/>
              </a:rPr>
              <a:t>κοινοσ</a:t>
            </a:r>
            <a:r>
              <a:rPr lang="el-GR" sz="1600" dirty="0" smtClean="0">
                <a:latin typeface="Segoe Script" pitchFamily="66" charset="0"/>
              </a:rPr>
              <a:t> </a:t>
            </a:r>
            <a:r>
              <a:rPr lang="el-GR" sz="1600" dirty="0" err="1" smtClean="0">
                <a:latin typeface="Segoe Script" pitchFamily="66" charset="0"/>
              </a:rPr>
              <a:t>στΟχοσ</a:t>
            </a:r>
            <a:r>
              <a:rPr lang="el-GR" sz="1600" dirty="0" smtClean="0">
                <a:latin typeface="Segoe Script" pitchFamily="66" charset="0"/>
              </a:rPr>
              <a:t> </a:t>
            </a:r>
            <a:r>
              <a:rPr lang="el-GR" sz="1600" dirty="0" err="1" smtClean="0">
                <a:latin typeface="Segoe Script" pitchFamily="66" charset="0"/>
              </a:rPr>
              <a:t>εΙναι</a:t>
            </a:r>
            <a:r>
              <a:rPr lang="el-GR" sz="1600" dirty="0" smtClean="0">
                <a:latin typeface="Segoe Script" pitchFamily="66" charset="0"/>
              </a:rPr>
              <a:t> η </a:t>
            </a:r>
            <a:r>
              <a:rPr lang="el-GR" sz="1600" dirty="0" err="1" smtClean="0">
                <a:latin typeface="Segoe Script" pitchFamily="66" charset="0"/>
              </a:rPr>
              <a:t>ομαδικοτητα</a:t>
            </a:r>
            <a:r>
              <a:rPr lang="el-GR" sz="1600" dirty="0" smtClean="0">
                <a:latin typeface="Segoe Script" pitchFamily="66" charset="0"/>
              </a:rPr>
              <a:t>, η </a:t>
            </a:r>
            <a:r>
              <a:rPr lang="el-GR" sz="1600" dirty="0" err="1" smtClean="0">
                <a:latin typeface="Segoe Script" pitchFamily="66" charset="0"/>
              </a:rPr>
              <a:t>τΗρηση</a:t>
            </a:r>
            <a:r>
              <a:rPr lang="el-GR" sz="1600" dirty="0" smtClean="0">
                <a:latin typeface="Segoe Script" pitchFamily="66" charset="0"/>
              </a:rPr>
              <a:t> των </a:t>
            </a:r>
            <a:r>
              <a:rPr lang="el-GR" sz="1600" dirty="0" err="1" smtClean="0">
                <a:latin typeface="Segoe Script" pitchFamily="66" charset="0"/>
              </a:rPr>
              <a:t>κανονων</a:t>
            </a:r>
            <a:r>
              <a:rPr lang="el-GR" sz="1600" dirty="0" smtClean="0">
                <a:latin typeface="Segoe Script" pitchFamily="66" charset="0"/>
              </a:rPr>
              <a:t>, η </a:t>
            </a:r>
            <a:r>
              <a:rPr lang="el-GR" sz="1600" dirty="0" err="1" smtClean="0">
                <a:latin typeface="Segoe Script" pitchFamily="66" charset="0"/>
              </a:rPr>
              <a:t>ευγενΗσ</a:t>
            </a:r>
            <a:r>
              <a:rPr lang="el-GR" sz="1600" dirty="0" smtClean="0">
                <a:latin typeface="Segoe Script" pitchFamily="66" charset="0"/>
              </a:rPr>
              <a:t> </a:t>
            </a:r>
            <a:r>
              <a:rPr lang="el-GR" sz="1600" dirty="0" err="1" smtClean="0">
                <a:latin typeface="Segoe Script" pitchFamily="66" charset="0"/>
              </a:rPr>
              <a:t>Αμιλλα</a:t>
            </a:r>
            <a:r>
              <a:rPr lang="el-GR" sz="1600" dirty="0" smtClean="0">
                <a:latin typeface="Segoe Script" pitchFamily="66" charset="0"/>
              </a:rPr>
              <a:t> και η </a:t>
            </a:r>
            <a:r>
              <a:rPr lang="el-GR" sz="1600" dirty="0" err="1" smtClean="0">
                <a:latin typeface="Segoe Script" pitchFamily="66" charset="0"/>
              </a:rPr>
              <a:t>ψυχαγωγεΙα</a:t>
            </a:r>
            <a:r>
              <a:rPr lang="el-GR" sz="1600" dirty="0" smtClean="0">
                <a:latin typeface="Segoe Script" pitchFamily="66" charset="0"/>
              </a:rPr>
              <a:t>.</a:t>
            </a:r>
            <a:endParaRPr lang="el-GR" sz="1600" dirty="0"/>
          </a:p>
        </p:txBody>
      </p:sp>
      <p:sp>
        <p:nvSpPr>
          <p:cNvPr id="3" name="2 - Υπότιτλος"/>
          <p:cNvSpPr>
            <a:spLocks noGrp="1"/>
          </p:cNvSpPr>
          <p:nvPr>
            <p:ph type="subTitle" idx="1"/>
          </p:nvPr>
        </p:nvSpPr>
        <p:spPr>
          <a:xfrm>
            <a:off x="5029200" y="5120640"/>
            <a:ext cx="2103120" cy="439745"/>
          </a:xfrm>
        </p:spPr>
        <p:txBody>
          <a:bodyPr>
            <a:normAutofit fontScale="85000" lnSpcReduction="10000"/>
          </a:bodyPr>
          <a:lstStyle/>
          <a:p>
            <a:endParaRPr lang="el-G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0" y="2456617"/>
            <a:ext cx="4328160" cy="677108"/>
          </a:xfrm>
          <a:prstGeom prst="rect">
            <a:avLst/>
          </a:prstGeom>
          <a:noFill/>
        </p:spPr>
        <p:txBody>
          <a:bodyPr wrap="square" rtlCol="0">
            <a:spAutoFit/>
          </a:bodyPr>
          <a:lstStyle/>
          <a:p>
            <a:r>
              <a:rPr lang="el-GR" dirty="0" smtClean="0">
                <a:latin typeface="Segoe Script" pitchFamily="66" charset="0"/>
              </a:rPr>
              <a:t>ΠΕΡΝΑ </a:t>
            </a:r>
            <a:r>
              <a:rPr lang="el-GR" dirty="0" err="1" smtClean="0">
                <a:latin typeface="Segoe Script" pitchFamily="66" charset="0"/>
              </a:rPr>
              <a:t>ΠΕΡΝΑ</a:t>
            </a:r>
            <a:r>
              <a:rPr lang="el-GR" dirty="0" smtClean="0">
                <a:latin typeface="Segoe Script" pitchFamily="66" charset="0"/>
              </a:rPr>
              <a:t> Η ΜΕΛΙΣΣΑ                        </a:t>
            </a:r>
            <a:r>
              <a:rPr lang="el-GR" b="1" dirty="0" smtClean="0">
                <a:latin typeface="Segoe Script" pitchFamily="66" charset="0"/>
              </a:rPr>
              <a:t>                        </a:t>
            </a:r>
            <a:r>
              <a:rPr lang="el-GR" sz="2000" b="1" dirty="0" smtClean="0">
                <a:latin typeface="Segoe Script" pitchFamily="66" charset="0"/>
              </a:rPr>
              <a:t>ΕΛΛΑΔΑ</a:t>
            </a:r>
            <a:endParaRPr lang="el-GR" sz="2000" b="1" dirty="0">
              <a:latin typeface="Segoe Script" pitchFamily="66" charset="0"/>
            </a:endParaRPr>
          </a:p>
        </p:txBody>
      </p:sp>
      <p:pic>
        <p:nvPicPr>
          <p:cNvPr id="1026" name="Picture 2" descr="F:\DCIM\101MSDCF\DSC02506.JPG"/>
          <p:cNvPicPr>
            <a:picLocks noChangeAspect="1" noChangeArrowheads="1"/>
          </p:cNvPicPr>
          <p:nvPr/>
        </p:nvPicPr>
        <p:blipFill>
          <a:blip r:embed="rId2" cstate="print"/>
          <a:srcRect t="19865"/>
          <a:stretch>
            <a:fillRect/>
          </a:stretch>
        </p:blipFill>
        <p:spPr bwMode="auto">
          <a:xfrm>
            <a:off x="4338682" y="1005840"/>
            <a:ext cx="6390278" cy="384048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 Εικόνα" descr="F:\DCIM\101MSDCF\DSC02516.JPG"/>
          <p:cNvPicPr/>
          <p:nvPr/>
        </p:nvPicPr>
        <p:blipFill>
          <a:blip r:embed="rId2" cstate="print"/>
          <a:srcRect/>
          <a:stretch>
            <a:fillRect/>
          </a:stretch>
        </p:blipFill>
        <p:spPr bwMode="auto">
          <a:xfrm>
            <a:off x="4373880" y="1021080"/>
            <a:ext cx="6629400" cy="4343400"/>
          </a:xfrm>
          <a:prstGeom prst="rect">
            <a:avLst/>
          </a:prstGeom>
          <a:noFill/>
          <a:ln w="9525">
            <a:noFill/>
            <a:miter lim="800000"/>
            <a:headEnd/>
            <a:tailEnd/>
          </a:ln>
        </p:spPr>
      </p:pic>
      <p:sp>
        <p:nvSpPr>
          <p:cNvPr id="4" name="3 - TextBox"/>
          <p:cNvSpPr txBox="1"/>
          <p:nvPr/>
        </p:nvSpPr>
        <p:spPr>
          <a:xfrm>
            <a:off x="441960" y="2636520"/>
            <a:ext cx="3566160" cy="646331"/>
          </a:xfrm>
          <a:prstGeom prst="rect">
            <a:avLst/>
          </a:prstGeom>
          <a:solidFill>
            <a:schemeClr val="bg2"/>
          </a:solid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l-GR" dirty="0" smtClean="0">
                <a:latin typeface="Segoe Script" pitchFamily="66" charset="0"/>
              </a:rPr>
              <a:t>        ΤΕΣΣΕΡΙΣ ΑΡΧΗΓΟΙ</a:t>
            </a:r>
          </a:p>
          <a:p>
            <a:r>
              <a:rPr lang="el-GR" b="1" dirty="0" smtClean="0">
                <a:latin typeface="Segoe Script" pitchFamily="66" charset="0"/>
              </a:rPr>
              <a:t>        ΝΙΓΗΡΙΑ</a:t>
            </a:r>
            <a:endParaRPr lang="el-GR" b="1" dirty="0">
              <a:latin typeface="Segoe Script" pitchFamily="66"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DCIM\101MSDCF\DSC02521.JPG"/>
          <p:cNvPicPr>
            <a:picLocks noChangeAspect="1" noChangeArrowheads="1"/>
          </p:cNvPicPr>
          <p:nvPr/>
        </p:nvPicPr>
        <p:blipFill>
          <a:blip r:embed="rId2" cstate="print"/>
          <a:srcRect/>
          <a:stretch>
            <a:fillRect/>
          </a:stretch>
        </p:blipFill>
        <p:spPr bwMode="auto">
          <a:xfrm>
            <a:off x="4785360" y="693589"/>
            <a:ext cx="6898640" cy="5173777"/>
          </a:xfrm>
          <a:prstGeom prst="rect">
            <a:avLst/>
          </a:prstGeom>
          <a:noFill/>
        </p:spPr>
      </p:pic>
      <p:sp>
        <p:nvSpPr>
          <p:cNvPr id="3" name="2 - TextBox"/>
          <p:cNvSpPr txBox="1"/>
          <p:nvPr/>
        </p:nvSpPr>
        <p:spPr>
          <a:xfrm>
            <a:off x="1036320" y="2636520"/>
            <a:ext cx="3764280" cy="646331"/>
          </a:xfrm>
          <a:prstGeom prst="rect">
            <a:avLst/>
          </a:prstGeom>
          <a:noFill/>
        </p:spPr>
        <p:txBody>
          <a:bodyPr wrap="square" rtlCol="0">
            <a:spAutoFit/>
          </a:bodyPr>
          <a:lstStyle/>
          <a:p>
            <a:r>
              <a:rPr lang="en-US" dirty="0" smtClean="0">
                <a:latin typeface="Segoe Script" pitchFamily="66" charset="0"/>
              </a:rPr>
              <a:t>H</a:t>
            </a:r>
            <a:r>
              <a:rPr lang="el-GR" dirty="0" smtClean="0">
                <a:latin typeface="Segoe Script" pitchFamily="66" charset="0"/>
              </a:rPr>
              <a:t> ΓΑΤΑ ΚΑΙ ΤΟ ΠΟΝΤΙΚΙ</a:t>
            </a:r>
          </a:p>
          <a:p>
            <a:r>
              <a:rPr lang="el-GR" dirty="0" smtClean="0">
                <a:latin typeface="Segoe Script" pitchFamily="66" charset="0"/>
              </a:rPr>
              <a:t>ΠΟΥΕΡΤΟ ΡΙΚΟ</a:t>
            </a:r>
            <a:r>
              <a:rPr lang="en-US" dirty="0" smtClean="0">
                <a:latin typeface="Segoe Script" pitchFamily="66" charset="0"/>
              </a:rPr>
              <a:t> </a:t>
            </a:r>
            <a:endParaRPr lang="el-GR" dirty="0">
              <a:latin typeface="Segoe Script" pitchFamily="66"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DCIM\101MSDCF\DSC02543.JPG"/>
          <p:cNvPicPr>
            <a:picLocks noChangeAspect="1" noChangeArrowheads="1"/>
          </p:cNvPicPr>
          <p:nvPr/>
        </p:nvPicPr>
        <p:blipFill>
          <a:blip r:embed="rId2" cstate="print"/>
          <a:srcRect/>
          <a:stretch>
            <a:fillRect/>
          </a:stretch>
        </p:blipFill>
        <p:spPr bwMode="auto">
          <a:xfrm>
            <a:off x="4693920" y="807863"/>
            <a:ext cx="6746240" cy="4362279"/>
          </a:xfrm>
          <a:prstGeom prst="rect">
            <a:avLst/>
          </a:prstGeom>
          <a:noFill/>
        </p:spPr>
      </p:pic>
      <p:sp>
        <p:nvSpPr>
          <p:cNvPr id="3" name="2 - TextBox"/>
          <p:cNvSpPr txBox="1"/>
          <p:nvPr/>
        </p:nvSpPr>
        <p:spPr>
          <a:xfrm>
            <a:off x="1524000" y="2758440"/>
            <a:ext cx="2057400" cy="646331"/>
          </a:xfrm>
          <a:prstGeom prst="rect">
            <a:avLst/>
          </a:prstGeom>
          <a:noFill/>
        </p:spPr>
        <p:txBody>
          <a:bodyPr wrap="square" rtlCol="0">
            <a:spAutoFit/>
          </a:bodyPr>
          <a:lstStyle/>
          <a:p>
            <a:r>
              <a:rPr lang="el-GR" dirty="0" smtClean="0">
                <a:latin typeface="Segoe Script" pitchFamily="66" charset="0"/>
              </a:rPr>
              <a:t>Ο </a:t>
            </a:r>
            <a:r>
              <a:rPr lang="el-GR" dirty="0" smtClean="0">
                <a:latin typeface="Segoe Script" pitchFamily="66" charset="0"/>
              </a:rPr>
              <a:t>	ΖΙΖΙΡΟΣ</a:t>
            </a:r>
            <a:endParaRPr lang="el-GR" dirty="0" smtClean="0">
              <a:latin typeface="Segoe Script" pitchFamily="66" charset="0"/>
            </a:endParaRPr>
          </a:p>
          <a:p>
            <a:r>
              <a:rPr lang="el-GR" dirty="0" smtClean="0">
                <a:latin typeface="Segoe Script" pitchFamily="66" charset="0"/>
              </a:rPr>
              <a:t>ΚΥΠΡΟΣ</a:t>
            </a:r>
            <a:endParaRPr lang="el-GR" dirty="0">
              <a:latin typeface="Segoe Script" pitchFamily="66"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DCIM\101MSDCF\DSC02548.JPG"/>
          <p:cNvPicPr>
            <a:picLocks noChangeAspect="1" noChangeArrowheads="1"/>
          </p:cNvPicPr>
          <p:nvPr/>
        </p:nvPicPr>
        <p:blipFill>
          <a:blip r:embed="rId2" cstate="print"/>
          <a:srcRect/>
          <a:stretch>
            <a:fillRect/>
          </a:stretch>
        </p:blipFill>
        <p:spPr bwMode="auto">
          <a:xfrm>
            <a:off x="4069080" y="320256"/>
            <a:ext cx="7340600" cy="5505234"/>
          </a:xfrm>
          <a:prstGeom prst="rect">
            <a:avLst/>
          </a:prstGeom>
          <a:noFill/>
        </p:spPr>
      </p:pic>
      <p:sp>
        <p:nvSpPr>
          <p:cNvPr id="4" name="3 - TextBox"/>
          <p:cNvSpPr txBox="1"/>
          <p:nvPr/>
        </p:nvSpPr>
        <p:spPr>
          <a:xfrm>
            <a:off x="1219200" y="2499360"/>
            <a:ext cx="1874520" cy="646331"/>
          </a:xfrm>
          <a:prstGeom prst="rect">
            <a:avLst/>
          </a:prstGeom>
          <a:noFill/>
        </p:spPr>
        <p:txBody>
          <a:bodyPr wrap="square" rtlCol="0">
            <a:spAutoFit/>
          </a:bodyPr>
          <a:lstStyle/>
          <a:p>
            <a:r>
              <a:rPr lang="el-GR" dirty="0" smtClean="0">
                <a:latin typeface="Segoe Script" pitchFamily="66" charset="0"/>
              </a:rPr>
              <a:t>ΤΟ ΦΑΝΑΡΙ</a:t>
            </a:r>
          </a:p>
          <a:p>
            <a:r>
              <a:rPr lang="el-GR" dirty="0" smtClean="0">
                <a:latin typeface="Segoe Script" pitchFamily="66" charset="0"/>
              </a:rPr>
              <a:t>ΙΑΠΩΝΙΑ</a:t>
            </a:r>
            <a:endParaRPr lang="el-GR" dirty="0">
              <a:latin typeface="Segoe Script" pitchFamily="66"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F:\DCIM\101MSDCF\DSC02561.JPG"/>
          <p:cNvPicPr>
            <a:picLocks noChangeAspect="1" noChangeArrowheads="1"/>
          </p:cNvPicPr>
          <p:nvPr/>
        </p:nvPicPr>
        <p:blipFill>
          <a:blip r:embed="rId2" cstate="print"/>
          <a:srcRect/>
          <a:stretch>
            <a:fillRect/>
          </a:stretch>
        </p:blipFill>
        <p:spPr bwMode="auto">
          <a:xfrm>
            <a:off x="3992880" y="224712"/>
            <a:ext cx="7462520" cy="5596670"/>
          </a:xfrm>
          <a:prstGeom prst="rect">
            <a:avLst/>
          </a:prstGeom>
          <a:noFill/>
        </p:spPr>
      </p:pic>
      <p:sp>
        <p:nvSpPr>
          <p:cNvPr id="3" name="2 - TextBox"/>
          <p:cNvSpPr txBox="1"/>
          <p:nvPr/>
        </p:nvSpPr>
        <p:spPr>
          <a:xfrm>
            <a:off x="518160" y="2606040"/>
            <a:ext cx="2987040" cy="646331"/>
          </a:xfrm>
          <a:prstGeom prst="rect">
            <a:avLst/>
          </a:prstGeom>
          <a:noFill/>
        </p:spPr>
        <p:txBody>
          <a:bodyPr wrap="square" rtlCol="0">
            <a:spAutoFit/>
          </a:bodyPr>
          <a:lstStyle/>
          <a:p>
            <a:r>
              <a:rPr lang="el-GR" dirty="0" smtClean="0">
                <a:latin typeface="Segoe Script" pitchFamily="66" charset="0"/>
              </a:rPr>
              <a:t>Πιάσε το μαντήλι </a:t>
            </a:r>
          </a:p>
          <a:p>
            <a:r>
              <a:rPr lang="el-GR" dirty="0" smtClean="0">
                <a:latin typeface="Segoe Script" pitchFamily="66" charset="0"/>
              </a:rPr>
              <a:t>Αλβανία</a:t>
            </a:r>
            <a:endParaRPr lang="el-GR" dirty="0">
              <a:latin typeface="Segoe Script" pitchFamily="66"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err="1" smtClean="0"/>
              <a:t>Αξιολογηση</a:t>
            </a:r>
            <a:r>
              <a:rPr lang="el-GR" dirty="0" smtClean="0"/>
              <a:t> </a:t>
            </a:r>
            <a:r>
              <a:rPr lang="el-GR" dirty="0" err="1" smtClean="0"/>
              <a:t>τησ</a:t>
            </a:r>
            <a:r>
              <a:rPr lang="el-GR" dirty="0" smtClean="0"/>
              <a:t> </a:t>
            </a:r>
            <a:r>
              <a:rPr lang="el-GR" dirty="0" err="1" smtClean="0"/>
              <a:t>σχολικησ</a:t>
            </a:r>
            <a:r>
              <a:rPr lang="el-GR" dirty="0" smtClean="0"/>
              <a:t> </a:t>
            </a:r>
            <a:r>
              <a:rPr lang="el-GR" dirty="0" err="1" smtClean="0"/>
              <a:t>δραστηριοτητασ</a:t>
            </a:r>
            <a:endParaRPr lang="el-GR" dirty="0"/>
          </a:p>
        </p:txBody>
      </p:sp>
      <p:sp>
        <p:nvSpPr>
          <p:cNvPr id="3" name="2 - Θέση περιεχομένου"/>
          <p:cNvSpPr>
            <a:spLocks noGrp="1"/>
          </p:cNvSpPr>
          <p:nvPr>
            <p:ph idx="1"/>
          </p:nvPr>
        </p:nvSpPr>
        <p:spPr/>
        <p:txBody>
          <a:bodyPr/>
          <a:lstStyle/>
          <a:p>
            <a:r>
              <a:rPr lang="el-GR" dirty="0" smtClean="0"/>
              <a:t>Τα νήπια γνώρισαν και έπαιξαν με μεγάλη χαρά, </a:t>
            </a:r>
            <a:r>
              <a:rPr lang="el-GR" dirty="0" smtClean="0"/>
              <a:t> παιχνίδια </a:t>
            </a:r>
            <a:r>
              <a:rPr lang="el-GR" dirty="0" smtClean="0"/>
              <a:t>από διάφορα μέρη της γης.</a:t>
            </a:r>
          </a:p>
          <a:p>
            <a:r>
              <a:rPr lang="el-GR" dirty="0" smtClean="0"/>
              <a:t>Κατάλαβαν πως το παιχνίδι είναι πολύ σημαντικό για όλα τα παιδιά στον κόσμο και σε όλες τις εποχές.</a:t>
            </a:r>
          </a:p>
          <a:p>
            <a:r>
              <a:rPr lang="el-GR" dirty="0" smtClean="0"/>
              <a:t>Ενισχύθηκε η συνεργασία και ο αλληλοσεβασμός μεταξύ τους</a:t>
            </a:r>
          </a:p>
          <a:p>
            <a:r>
              <a:rPr lang="el-GR" dirty="0" smtClean="0"/>
              <a:t>Τα παιδιά έπαιζαν τα παιχνίδια που γνώρισαν στις καθημερινές και ελεύθερες δραστηριότητες και πολύ συχνά στον </a:t>
            </a:r>
            <a:r>
              <a:rPr lang="el-GR" dirty="0" err="1" smtClean="0"/>
              <a:t>αύλειο</a:t>
            </a:r>
            <a:r>
              <a:rPr lang="el-GR" smtClean="0"/>
              <a:t>  </a:t>
            </a:r>
            <a:r>
              <a:rPr lang="el-GR" dirty="0" smtClean="0"/>
              <a:t>χώρο.</a:t>
            </a:r>
            <a:endParaRPr lang="el-GR" dirty="0"/>
          </a:p>
        </p:txBody>
      </p:sp>
    </p:spTree>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Gallery" id="{BBFCD31E-59A1-489D-B089-A3EAD7CAE12E}" vid="{F5E91637-A7B6-4E27-B710-77DA7014EE1E}"/>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TM10001114[[fn=Συλλογη]]</Template>
  <TotalTime>266</TotalTime>
  <Words>222</Words>
  <Application>Microsoft Office PowerPoint</Application>
  <PresentationFormat>Προσαρμογή</PresentationFormat>
  <Paragraphs>19</Paragraphs>
  <Slides>9</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9</vt:i4>
      </vt:variant>
    </vt:vector>
  </HeadingPairs>
  <TitlesOfParts>
    <vt:vector size="10" baseType="lpstr">
      <vt:lpstr>Gallery</vt:lpstr>
      <vt:lpstr>Παραδοσιακα ομαδικα παιχνιδια απο ολο τον κοσμο</vt:lpstr>
      <vt:lpstr>Στην παρουσιαση αυτη παραθετουμε καποιεσ αντιπροσωπευτικεσ φωτογραφιεσ των παιδιών κατα την διαρκεια των ομαδικων παραδοσιακων παιχνιδιων που επαιζαν τα νηπια στον αυλειο χωρο του νηπιαγωγειου αλλα και μεσα στην ταξη Οταν δεν επετρεπαν οι καιρικεσ συνθηκεσ. Τα ομαδικα παιχνΙδια εχουν προελευση απΟ κΑποιεσ χωρεσ του κΟσμου και τη δικΗ μασ χωρα. Ο σκοποσ μας Ηταν να γνωρισουμε τα παραδοσιακΑ παιχνΙδια και Αλλων χωρων, να ανακαλΥψουμε τις χωρες αυτεσ στην υδρογειο σφαΙρα και να εντοπισουμε τις ομοιοτητεσ και τις διαφορεσ που υπΑρχουν μεταξΥ των παιχνιδιΩν. Επισησ τα νΗπια κατΑλαβαν πωσ πολλΑ ομαδικΑ παιχνιδια τα βρισκουμε σε αρκετεσ χωρεσ και πωσ ο κοινοσ στΟχοσ εΙναι η ομαδικοτητα, η τΗρηση των κανονων, η ευγενΗσ Αμιλλα και η ψυχαγωγεΙα.</vt:lpstr>
      <vt:lpstr>Διαφάνεια 3</vt:lpstr>
      <vt:lpstr>Διαφάνεια 4</vt:lpstr>
      <vt:lpstr>Διαφάνεια 5</vt:lpstr>
      <vt:lpstr>Διαφάνεια 6</vt:lpstr>
      <vt:lpstr>Διαφάνεια 7</vt:lpstr>
      <vt:lpstr>Διαφάνεια 8</vt:lpstr>
      <vt:lpstr>Αξιολογηση τησ σχολικησ δραστηριοτητασ</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Παραδοσιακα ομαδικα παιχνιδια απο ολο τον κοσμο</dc:title>
  <dc:creator>Εφθυμια Γεωργιαδου</dc:creator>
  <cp:lastModifiedBy>admin</cp:lastModifiedBy>
  <cp:revision>43</cp:revision>
  <dcterms:created xsi:type="dcterms:W3CDTF">2025-04-27T11:45:54Z</dcterms:created>
  <dcterms:modified xsi:type="dcterms:W3CDTF">2025-06-13T07:14:41Z</dcterms:modified>
</cp:coreProperties>
</file>