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28CA70-C6B0-4107-A608-C12C3A4CC5F3}" type="datetimeFigureOut">
              <a:rPr lang="en-US" smtClean="0"/>
              <a:pPr/>
              <a:t>20-Nov-19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F77FB8-BC61-4CB0-9773-5A3EAE4A9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νεα</a:t>
            </a:r>
            <a:r>
              <a:rPr lang="el-GR" dirty="0" smtClean="0"/>
              <a:t> </a:t>
            </a:r>
            <a:r>
              <a:rPr lang="el-GR" dirty="0" err="1" smtClean="0"/>
              <a:t>παιδαγωγικη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Κόμικ</a:t>
            </a:r>
            <a:r>
              <a:rPr lang="el-GR" dirty="0" smtClean="0"/>
              <a:t> από την Ασπασία, τη Δάφνη και τη Μαρία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Δ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- Ελλειψοειδής επεξήγηση"/>
          <p:cNvSpPr/>
          <p:nvPr/>
        </p:nvSpPr>
        <p:spPr>
          <a:xfrm>
            <a:off x="7239000" y="1143000"/>
            <a:ext cx="1905000" cy="1374648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Καλημέρα παιδιά</a:t>
            </a:r>
            <a:endParaRPr lang="el-GR" dirty="0"/>
          </a:p>
        </p:txBody>
      </p:sp>
      <p:sp>
        <p:nvSpPr>
          <p:cNvPr id="6" name="5 - Ελλειψοειδής επεξήγηση"/>
          <p:cNvSpPr/>
          <p:nvPr/>
        </p:nvSpPr>
        <p:spPr>
          <a:xfrm>
            <a:off x="7086600" y="4648200"/>
            <a:ext cx="1905000" cy="685800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Καλημέρα  κύριε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Δ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25895" b="24669"/>
          <a:stretch>
            <a:fillRect/>
          </a:stretch>
        </p:blipFill>
        <p:spPr>
          <a:xfrm>
            <a:off x="0" y="152400"/>
            <a:ext cx="8927543" cy="6858000"/>
          </a:xfrm>
        </p:spPr>
      </p:pic>
      <p:sp>
        <p:nvSpPr>
          <p:cNvPr id="5" name="4 - Ελλειψοειδής επεξήγηση"/>
          <p:cNvSpPr/>
          <p:nvPr/>
        </p:nvSpPr>
        <p:spPr>
          <a:xfrm>
            <a:off x="7010400" y="1676400"/>
            <a:ext cx="2590800" cy="838200"/>
          </a:xfrm>
          <a:prstGeom prst="wedgeEllipseCallout">
            <a:avLst>
              <a:gd name="adj1" fmla="val -26555"/>
              <a:gd name="adj2" fmla="val 188971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Ποιος θα πει σήμερα το μάθημα ;</a:t>
            </a:r>
            <a:endParaRPr lang="el-GR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5105400" y="2667000"/>
            <a:ext cx="1828800" cy="1143000"/>
          </a:xfrm>
          <a:prstGeom prst="wedgeEllipseCallout">
            <a:avLst>
              <a:gd name="adj1" fmla="val 63481"/>
              <a:gd name="adj2" fmla="val 6891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Σήκω Γιάννη στον  πίνακα</a:t>
            </a:r>
            <a:endParaRPr lang="el-GR" dirty="0"/>
          </a:p>
        </p:txBody>
      </p:sp>
      <p:sp>
        <p:nvSpPr>
          <p:cNvPr id="8" name="7 - Ελλειψοειδής επεξήγηση"/>
          <p:cNvSpPr/>
          <p:nvPr/>
        </p:nvSpPr>
        <p:spPr>
          <a:xfrm>
            <a:off x="2819400" y="2895600"/>
            <a:ext cx="2362200" cy="1066800"/>
          </a:xfrm>
          <a:prstGeom prst="wedgeEllipseCallout">
            <a:avLst>
              <a:gd name="adj1" fmla="val 51421"/>
              <a:gd name="adj2" fmla="val 80993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 κύριε δεν έχω διαβάσει.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Δ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25895" b="24669"/>
          <a:stretch>
            <a:fillRect/>
          </a:stretch>
        </p:blipFill>
        <p:spPr>
          <a:xfrm>
            <a:off x="1" y="0"/>
            <a:ext cx="9144000" cy="6857999"/>
          </a:xfrm>
        </p:spPr>
      </p:pic>
      <p:sp>
        <p:nvSpPr>
          <p:cNvPr id="5" name="4 - Ελλειψοειδής επεξήγηση"/>
          <p:cNvSpPr/>
          <p:nvPr/>
        </p:nvSpPr>
        <p:spPr>
          <a:xfrm flipH="1">
            <a:off x="7772399" y="1676400"/>
            <a:ext cx="1173481" cy="1066800"/>
          </a:xfrm>
          <a:prstGeom prst="wedgeEllipseCallout">
            <a:avLst>
              <a:gd name="adj1" fmla="val 30351"/>
              <a:gd name="adj2" fmla="val 7279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Τι είπες;</a:t>
            </a:r>
            <a:endParaRPr lang="el-GR" dirty="0"/>
          </a:p>
        </p:txBody>
      </p:sp>
      <p:sp>
        <p:nvSpPr>
          <p:cNvPr id="6" name="5 - Ελλειψοειδής επεξήγηση"/>
          <p:cNvSpPr/>
          <p:nvPr/>
        </p:nvSpPr>
        <p:spPr>
          <a:xfrm>
            <a:off x="3124200" y="3124200"/>
            <a:ext cx="2514600" cy="841248"/>
          </a:xfrm>
          <a:prstGeom prst="wedgeEllipseCallout">
            <a:avLst>
              <a:gd name="adj1" fmla="val 43552"/>
              <a:gd name="adj2" fmla="val 7102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Ναι κύριε δεν έχω διαβάσει.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Δ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32834" b="2338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- Ελλειψοειδής επεξήγηση"/>
          <p:cNvSpPr/>
          <p:nvPr/>
        </p:nvSpPr>
        <p:spPr>
          <a:xfrm>
            <a:off x="7315200" y="1066800"/>
            <a:ext cx="1828800" cy="1264919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Κατέβασε το παντελόνι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3982778" y="6172200"/>
            <a:ext cx="4475422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Τότε ο Γιάννης κατέβασε το παντελόνι του και ο δάσκαλος άρχισε να τον  δέρνει.</a:t>
            </a:r>
            <a:endParaRPr lang="el-GR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7800438" y="2587837"/>
            <a:ext cx="1460346" cy="1825723"/>
          </a:xfrm>
          <a:prstGeom prst="wedgeEllipseCallout">
            <a:avLst>
              <a:gd name="adj1" fmla="val -71924"/>
              <a:gd name="adj2" fmla="val -2963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Την  επόμενη φορά να  έρθεις διαβασμένος </a:t>
            </a:r>
            <a:endParaRPr lang="el-GR" dirty="0"/>
          </a:p>
        </p:txBody>
      </p:sp>
      <p:sp>
        <p:nvSpPr>
          <p:cNvPr id="8" name="7 - Ελλειψοειδής επεξήγηση"/>
          <p:cNvSpPr/>
          <p:nvPr/>
        </p:nvSpPr>
        <p:spPr>
          <a:xfrm>
            <a:off x="0" y="1524000"/>
            <a:ext cx="1981200" cy="1295400"/>
          </a:xfrm>
          <a:prstGeom prst="wedgeEllipseCallout">
            <a:avLst>
              <a:gd name="adj1" fmla="val 46686"/>
              <a:gd name="adj2" fmla="val 5426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Εντάξει κύριε </a:t>
            </a:r>
            <a:r>
              <a:rPr lang="el-GR" dirty="0" smtClean="0"/>
              <a:t>σας το </a:t>
            </a:r>
            <a:r>
              <a:rPr lang="el-GR" dirty="0" smtClean="0"/>
              <a:t>υπόσχομαι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Δ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5499" t="37778" b="2222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- Ορθογώνιο"/>
          <p:cNvSpPr/>
          <p:nvPr/>
        </p:nvSpPr>
        <p:spPr>
          <a:xfrm>
            <a:off x="1295400" y="533400"/>
            <a:ext cx="1295400" cy="838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Την επόμενη μέρα…</a:t>
            </a:r>
            <a:endParaRPr lang="el-GR" dirty="0"/>
          </a:p>
        </p:txBody>
      </p:sp>
      <p:sp>
        <p:nvSpPr>
          <p:cNvPr id="6" name="5 - Ελλειψοειδής επεξήγηση"/>
          <p:cNvSpPr/>
          <p:nvPr/>
        </p:nvSpPr>
        <p:spPr>
          <a:xfrm>
            <a:off x="7162800" y="838200"/>
            <a:ext cx="1752600" cy="1143000"/>
          </a:xfrm>
          <a:prstGeom prst="wedgeEllipseCallout">
            <a:avLst>
              <a:gd name="adj1" fmla="val -23407"/>
              <a:gd name="adj2" fmla="val 13242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Διάβασες Γιάννη ;;;</a:t>
            </a:r>
            <a:endParaRPr lang="el-GR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3962400" y="2438400"/>
            <a:ext cx="1447800" cy="838200"/>
          </a:xfrm>
          <a:prstGeom prst="wedgeEllipseCallout">
            <a:avLst>
              <a:gd name="adj1" fmla="val 67712"/>
              <a:gd name="adj2" fmla="val 13094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Ναι, κύριε, διάβασα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Δ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20326" b="2338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- Ελλειψοειδής επεξήγηση"/>
          <p:cNvSpPr/>
          <p:nvPr/>
        </p:nvSpPr>
        <p:spPr>
          <a:xfrm>
            <a:off x="4800600" y="1066800"/>
            <a:ext cx="1447800" cy="1752600"/>
          </a:xfrm>
          <a:prstGeom prst="wedgeEllipseCallout">
            <a:avLst>
              <a:gd name="adj1" fmla="val 87144"/>
              <a:gd name="adj2" fmla="val 3087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Σήκω να πεις το μάθημα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6477000" y="6096000"/>
            <a:ext cx="2667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Γιάννης άρχισε να λέει το μάθημα</a:t>
            </a:r>
            <a:endParaRPr lang="el-GR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6400800" y="228600"/>
            <a:ext cx="2895600" cy="1676400"/>
          </a:xfrm>
          <a:prstGeom prst="wedgeEllipseCallout">
            <a:avLst>
              <a:gd name="adj1" fmla="val -7756"/>
              <a:gd name="adj2" fmla="val 8633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Μπράβο Γιάννη. Να είσαι πάντα διαβασμένος, γιατί αλλιώς ξέρεις τι θα γίνει!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111</Words>
  <Application>Microsoft Office PowerPoint</Application>
  <PresentationFormat>Προβολή στην οθόνη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Προεξοχή</vt:lpstr>
      <vt:lpstr>Η νεα παιδαγωγικη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νεα παιδαγωγικη</dc:title>
  <dc:creator>user</dc:creator>
  <cp:lastModifiedBy>user</cp:lastModifiedBy>
  <cp:revision>9</cp:revision>
  <dcterms:created xsi:type="dcterms:W3CDTF">2019-11-05T19:24:34Z</dcterms:created>
  <dcterms:modified xsi:type="dcterms:W3CDTF">2019-11-20T13:23:57Z</dcterms:modified>
</cp:coreProperties>
</file>