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59" r:id="rId7"/>
    <p:sldId id="268" r:id="rId8"/>
    <p:sldId id="269" r:id="rId9"/>
    <p:sldId id="260" r:id="rId10"/>
    <p:sldId id="271" r:id="rId11"/>
    <p:sldId id="262" r:id="rId12"/>
    <p:sldId id="270" r:id="rId13"/>
    <p:sldId id="272" r:id="rId14"/>
    <p:sldId id="273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31" autoAdjust="0"/>
    <p:restoredTop sz="94660"/>
  </p:normalViewPr>
  <p:slideViewPr>
    <p:cSldViewPr>
      <p:cViewPr varScale="1">
        <p:scale>
          <a:sx n="69" d="100"/>
          <a:sy n="69" d="100"/>
        </p:scale>
        <p:origin x="-4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1E7F-86F7-427D-81BA-D1991200DFFB}" type="datetimeFigureOut">
              <a:rPr lang="el-GR" smtClean="0"/>
              <a:pPr/>
              <a:t>15/1/2014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C5CC-1E8D-4EF1-872F-936F14E31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1E7F-86F7-427D-81BA-D1991200DFFB}" type="datetimeFigureOut">
              <a:rPr lang="el-GR" smtClean="0"/>
              <a:pPr/>
              <a:t>15/1/2014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C5CC-1E8D-4EF1-872F-936F14E31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1E7F-86F7-427D-81BA-D1991200DFFB}" type="datetimeFigureOut">
              <a:rPr lang="el-GR" smtClean="0"/>
              <a:pPr/>
              <a:t>15/1/2014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C5CC-1E8D-4EF1-872F-936F14E31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1E7F-86F7-427D-81BA-D1991200DFFB}" type="datetimeFigureOut">
              <a:rPr lang="el-GR" smtClean="0"/>
              <a:pPr/>
              <a:t>15/1/2014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C5CC-1E8D-4EF1-872F-936F14E31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1E7F-86F7-427D-81BA-D1991200DFFB}" type="datetimeFigureOut">
              <a:rPr lang="el-GR" smtClean="0"/>
              <a:pPr/>
              <a:t>15/1/2014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C5CC-1E8D-4EF1-872F-936F14E31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1E7F-86F7-427D-81BA-D1991200DFFB}" type="datetimeFigureOut">
              <a:rPr lang="el-GR" smtClean="0"/>
              <a:pPr/>
              <a:t>15/1/2014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C5CC-1E8D-4EF1-872F-936F14E31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1E7F-86F7-427D-81BA-D1991200DFFB}" type="datetimeFigureOut">
              <a:rPr lang="el-GR" smtClean="0"/>
              <a:pPr/>
              <a:t>15/1/2014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C5CC-1E8D-4EF1-872F-936F14E31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1E7F-86F7-427D-81BA-D1991200DFFB}" type="datetimeFigureOut">
              <a:rPr lang="el-GR" smtClean="0"/>
              <a:pPr/>
              <a:t>15/1/2014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C5CC-1E8D-4EF1-872F-936F14E31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1E7F-86F7-427D-81BA-D1991200DFFB}" type="datetimeFigureOut">
              <a:rPr lang="el-GR" smtClean="0"/>
              <a:pPr/>
              <a:t>15/1/2014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C5CC-1E8D-4EF1-872F-936F14E31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1E7F-86F7-427D-81BA-D1991200DFFB}" type="datetimeFigureOut">
              <a:rPr lang="el-GR" smtClean="0"/>
              <a:pPr/>
              <a:t>15/1/2014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C5CC-1E8D-4EF1-872F-936F14E31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1E7F-86F7-427D-81BA-D1991200DFFB}" type="datetimeFigureOut">
              <a:rPr lang="el-GR" smtClean="0"/>
              <a:pPr/>
              <a:t>15/1/2014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C5CC-1E8D-4EF1-872F-936F14E31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F1E7F-86F7-427D-81BA-D1991200DFFB}" type="datetimeFigureOut">
              <a:rPr lang="el-GR" smtClean="0"/>
              <a:pPr/>
              <a:t>15/1/2014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CC5CC-1E8D-4EF1-872F-936F14E31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10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ristina\Desktop\moodle\the%20shambles\Lungomare%20-%20Ren&#233;%20Aubry%20(Plaisirs%20D'Amour)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Shambles</a:t>
            </a:r>
            <a:br>
              <a:rPr lang="en-US" dirty="0" smtClean="0"/>
            </a:br>
            <a:r>
              <a:rPr lang="en-US" dirty="0" smtClean="0"/>
              <a:t>York, Britain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ΧΡΙΣΤΙΝΑ ΚΥΡΑΝΟΥ</a:t>
            </a:r>
            <a:endParaRPr lang="el-GR" sz="4400" dirty="0"/>
          </a:p>
        </p:txBody>
      </p:sp>
      <p:pic>
        <p:nvPicPr>
          <p:cNvPr id="6" name="Lungomare - René Aubry (Plaisirs D'Amour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4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Shambles won the award for Britain’s </a:t>
            </a:r>
            <a:r>
              <a:rPr lang="en-US" sz="2400" dirty="0" smtClean="0"/>
              <a:t> </a:t>
            </a:r>
            <a:r>
              <a:rPr lang="en-US" sz="2400" dirty="0" smtClean="0"/>
              <a:t>Most Picturesque Street 2010 in the Google Street view awards</a:t>
            </a:r>
            <a:r>
              <a:rPr lang="en-US" sz="2800" dirty="0" smtClean="0"/>
              <a:t>.</a:t>
            </a:r>
            <a:endParaRPr lang="el-GR" sz="2800" dirty="0"/>
          </a:p>
        </p:txBody>
      </p:sp>
      <p:pic>
        <p:nvPicPr>
          <p:cNvPr id="6" name="Picture Placeholder 5" descr="p7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5636" r="5636"/>
          <a:stretch>
            <a:fillRect/>
          </a:stretch>
        </p:blipFill>
        <p:spPr>
          <a:xfrm>
            <a:off x="1792288" y="612775"/>
            <a:ext cx="4922852" cy="3692139"/>
          </a:xfrm>
          <a:prstGeom prst="rect">
            <a:avLst/>
          </a:prstGeom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l-GR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It </a:t>
            </a:r>
            <a:r>
              <a:rPr lang="en-US" dirty="0" smtClean="0"/>
              <a:t>is one of UK’s most visited streets and has a variety of shopping, tourist attractions, restaurants and many other things to see and do like tours, ghost walks, historic talks.</a:t>
            </a:r>
            <a:endParaRPr lang="el-GR" dirty="0"/>
          </a:p>
        </p:txBody>
      </p:sp>
      <p:pic>
        <p:nvPicPr>
          <p:cNvPr id="9" name="Picture 6" descr="Shambles400x300(1)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571744"/>
            <a:ext cx="3852835" cy="257176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hoto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1071546"/>
            <a:ext cx="3571900" cy="2500330"/>
          </a:xfrm>
          <a:prstGeom prst="rect">
            <a:avLst/>
          </a:prstGeom>
        </p:spPr>
      </p:pic>
      <p:pic>
        <p:nvPicPr>
          <p:cNvPr id="6" name="Picture 5" descr="p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48" y="3929066"/>
            <a:ext cx="4513490" cy="1681165"/>
          </a:xfrm>
          <a:prstGeom prst="rect">
            <a:avLst/>
          </a:prstGeom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1288618"/>
            <a:ext cx="5429288" cy="4066725"/>
          </a:xfrm>
          <a:prstGeom prst="rect">
            <a:avLst/>
          </a:prstGeom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6116" y="2571744"/>
            <a:ext cx="24545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The End</a:t>
            </a:r>
            <a:endParaRPr lang="el-GR" sz="5400" dirty="0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/>
            </a:r>
            <a:br>
              <a:rPr lang="en-US" sz="4000"/>
            </a:br>
            <a:r>
              <a:rPr lang="en-US" sz="4000"/>
              <a:t/>
            </a:r>
            <a:br>
              <a:rPr lang="en-US" sz="4000"/>
            </a:br>
            <a:r>
              <a:rPr lang="en-US" sz="4000"/>
              <a:t/>
            </a:r>
            <a:br>
              <a:rPr lang="en-US" sz="4000"/>
            </a:br>
            <a:r>
              <a:rPr lang="en-US" sz="4000"/>
              <a:t/>
            </a:r>
            <a:br>
              <a:rPr lang="en-US" sz="4000"/>
            </a:br>
            <a:r>
              <a:rPr lang="en-US" sz="4000"/>
              <a:t/>
            </a:r>
            <a:br>
              <a:rPr lang="en-US" sz="4000"/>
            </a:br>
            <a:r>
              <a:rPr lang="en-US" sz="4000"/>
              <a:t/>
            </a:r>
            <a:br>
              <a:rPr lang="en-US" sz="4000"/>
            </a:br>
            <a:r>
              <a:rPr lang="en-US" sz="4000"/>
              <a:t/>
            </a:r>
            <a:br>
              <a:rPr lang="en-US" sz="4000"/>
            </a:br>
            <a:endParaRPr lang="en-US" sz="4000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547813" y="1052513"/>
            <a:ext cx="698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pic>
        <p:nvPicPr>
          <p:cNvPr id="2057" name="Picture 9" descr="mu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642918"/>
            <a:ext cx="4857750" cy="5800725"/>
          </a:xfrm>
          <a:prstGeom prst="rect">
            <a:avLst/>
          </a:prstGeom>
          <a:noFill/>
        </p:spPr>
      </p:pic>
      <p:sp>
        <p:nvSpPr>
          <p:cNvPr id="8" name="Oval 7"/>
          <p:cNvSpPr/>
          <p:nvPr/>
        </p:nvSpPr>
        <p:spPr>
          <a:xfrm>
            <a:off x="5786446" y="3714752"/>
            <a:ext cx="500066" cy="2857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buFontTx/>
              <a:buChar char="•"/>
            </a:pP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3100" dirty="0"/>
              <a:t>The Shambles </a:t>
            </a:r>
            <a:br>
              <a:rPr lang="en-US" sz="3100" dirty="0"/>
            </a:br>
            <a:r>
              <a:rPr lang="en-US" sz="3100" dirty="0"/>
              <a:t>York’s oldest street </a:t>
            </a:r>
            <a:br>
              <a:rPr lang="en-US" sz="3100" dirty="0"/>
            </a:br>
            <a:r>
              <a:rPr lang="en-US" sz="3100" dirty="0"/>
              <a:t>Europe’s best preserved medieval street</a:t>
            </a:r>
            <a:br>
              <a:rPr lang="en-US" sz="3100" dirty="0"/>
            </a:br>
            <a:endParaRPr lang="en-US" sz="3100" dirty="0"/>
          </a:p>
        </p:txBody>
      </p:sp>
      <p:pic>
        <p:nvPicPr>
          <p:cNvPr id="6148" name="Picture 4" descr="shamblespic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2500" y="2349500"/>
            <a:ext cx="2832100" cy="42291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6" name="Content Placeholder 5" descr="shambles1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66812" y="2571744"/>
            <a:ext cx="2905122" cy="2398933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The </a:t>
            </a:r>
            <a:r>
              <a:rPr lang="en-US" dirty="0" smtClean="0"/>
              <a:t>word </a:t>
            </a:r>
            <a:r>
              <a:rPr lang="en-US" dirty="0" smtClean="0"/>
              <a:t>Shambles originates </a:t>
            </a:r>
            <a:r>
              <a:rPr lang="en-US" dirty="0" smtClean="0"/>
              <a:t>from the Medieval word </a:t>
            </a:r>
            <a:r>
              <a:rPr lang="en-US" dirty="0" err="1" smtClean="0"/>
              <a:t>Shamel</a:t>
            </a:r>
            <a:r>
              <a:rPr lang="en-US" dirty="0" smtClean="0"/>
              <a:t>, which means bench.</a:t>
            </a:r>
            <a:br>
              <a:rPr lang="en-US" dirty="0" smtClean="0"/>
            </a:br>
            <a:r>
              <a:rPr lang="en-US" dirty="0" smtClean="0"/>
              <a:t>It was a street of butchers’ shops and houses.</a:t>
            </a:r>
            <a:endParaRPr lang="el-GR" dirty="0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Content Placeholder 4" descr="photo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52587" y="2477294"/>
            <a:ext cx="1647825" cy="2771775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In </a:t>
            </a:r>
            <a:r>
              <a:rPr lang="en-US" dirty="0" smtClean="0"/>
              <a:t>1872 there were </a:t>
            </a:r>
            <a:r>
              <a:rPr lang="en-US" dirty="0" smtClean="0"/>
              <a:t>26 butchers </a:t>
            </a:r>
            <a:r>
              <a:rPr lang="en-US" dirty="0" smtClean="0"/>
              <a:t>on the street. </a:t>
            </a:r>
            <a:br>
              <a:rPr lang="en-US" dirty="0" smtClean="0"/>
            </a:br>
            <a:r>
              <a:rPr lang="en-US" dirty="0" smtClean="0"/>
              <a:t>Livestock was also slaughtered on the Shambles, meat served over what are now the shop window bottoms, the </a:t>
            </a:r>
            <a:r>
              <a:rPr lang="en-US" dirty="0" err="1" smtClean="0"/>
              <a:t>Shamels</a:t>
            </a:r>
            <a:r>
              <a:rPr lang="en-US" dirty="0" smtClean="0"/>
              <a:t>.</a:t>
            </a:r>
            <a:endParaRPr lang="el-GR" dirty="0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3708400" y="476250"/>
            <a:ext cx="4895850" cy="4968875"/>
          </a:xfrm>
        </p:spPr>
        <p:txBody>
          <a:bodyPr/>
          <a:lstStyle/>
          <a:p>
            <a:pPr algn="l"/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2800" dirty="0"/>
              <a:t>The pavements on either side of the street are raised up to create a channel where butchers would wash their waste through.</a:t>
            </a:r>
          </a:p>
        </p:txBody>
      </p:sp>
      <p:pic>
        <p:nvPicPr>
          <p:cNvPr id="4" name="Picture 3" descr="photo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714356"/>
            <a:ext cx="2466975" cy="4429156"/>
          </a:xfrm>
          <a:prstGeom prst="rect">
            <a:avLst/>
          </a:prstGeom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6" name="Content Placeholder 5" descr="photo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43012" y="2285992"/>
            <a:ext cx="2757484" cy="2928958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   </a:t>
            </a:r>
          </a:p>
          <a:p>
            <a:pPr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    </a:t>
            </a:r>
            <a:r>
              <a:rPr lang="en-US" dirty="0" smtClean="0"/>
              <a:t>Narrow</a:t>
            </a:r>
            <a:r>
              <a:rPr lang="en-US" dirty="0" smtClean="0"/>
              <a:t>, cobbled street lined with wooden-framed buildings, </a:t>
            </a:r>
            <a:r>
              <a:rPr lang="en-US" dirty="0" smtClean="0"/>
              <a:t>   some </a:t>
            </a:r>
            <a:r>
              <a:rPr lang="en-US" dirty="0" smtClean="0"/>
              <a:t>600 years old (since 14</a:t>
            </a:r>
            <a:r>
              <a:rPr lang="en-US" baseline="30000" dirty="0" smtClean="0"/>
              <a:t>th</a:t>
            </a:r>
            <a:r>
              <a:rPr lang="en-US" dirty="0" smtClean="0"/>
              <a:t> century).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hoto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571479"/>
            <a:ext cx="2928958" cy="2459663"/>
          </a:xfrm>
          <a:prstGeom prst="rect">
            <a:avLst/>
          </a:prstGeom>
        </p:spPr>
      </p:pic>
      <p:pic>
        <p:nvPicPr>
          <p:cNvPr id="6" name="Picture 5" descr="photo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3139447"/>
            <a:ext cx="3000396" cy="214694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86314" y="714356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Wooden-framed buildings</a:t>
            </a:r>
          </a:p>
          <a:p>
            <a:endParaRPr lang="el-GR" dirty="0"/>
          </a:p>
        </p:txBody>
      </p:sp>
      <p:pic>
        <p:nvPicPr>
          <p:cNvPr id="8" name="Picture 7" descr="p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5984" y="3571876"/>
            <a:ext cx="1847850" cy="2466975"/>
          </a:xfrm>
          <a:prstGeom prst="rect">
            <a:avLst/>
          </a:prstGeom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572000" y="908050"/>
            <a:ext cx="4392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2400">
              <a:solidFill>
                <a:schemeClr val="tx2"/>
              </a:solidFill>
            </a:endParaRPr>
          </a:p>
        </p:txBody>
      </p:sp>
      <p:pic>
        <p:nvPicPr>
          <p:cNvPr id="12293" name="Picture 5" descr="The_Shambles,_York_-_geograp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125538"/>
            <a:ext cx="2879725" cy="3840162"/>
          </a:xfrm>
          <a:prstGeom prst="rect">
            <a:avLst/>
          </a:prstGeom>
          <a:noFill/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29124" y="1857364"/>
            <a:ext cx="4537075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They  </a:t>
            </a:r>
            <a:r>
              <a:rPr lang="en-US" sz="2800" dirty="0" smtClean="0"/>
              <a:t>lean </a:t>
            </a:r>
            <a:r>
              <a:rPr lang="en-US" sz="2800" dirty="0" smtClean="0"/>
              <a:t>together                in </a:t>
            </a:r>
            <a:r>
              <a:rPr lang="en-US" sz="2800" dirty="0"/>
              <a:t>the middle </a:t>
            </a:r>
            <a:r>
              <a:rPr lang="en-US" sz="2800" dirty="0" smtClean="0"/>
              <a:t>                       with roofs that are                  so close they </a:t>
            </a:r>
            <a:r>
              <a:rPr lang="en-US" sz="2800" dirty="0"/>
              <a:t>almost touch.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sz="2400" dirty="0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124</Words>
  <Application>Microsoft Office PowerPoint</Application>
  <PresentationFormat>On-screen Show (4:3)</PresentationFormat>
  <Paragraphs>18</Paragraphs>
  <Slides>14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 The Shambles York, Britain   </vt:lpstr>
      <vt:lpstr>       </vt:lpstr>
      <vt:lpstr>   The Shambles  York’s oldest street  Europe’s best preserved medieval street </vt:lpstr>
      <vt:lpstr>Slide 4</vt:lpstr>
      <vt:lpstr>Slide 5</vt:lpstr>
      <vt:lpstr>   The pavements on either side of the street are raised up to create a channel where butchers would wash their waste through.</vt:lpstr>
      <vt:lpstr>Slide 7</vt:lpstr>
      <vt:lpstr>Slide 8</vt:lpstr>
      <vt:lpstr>  </vt:lpstr>
      <vt:lpstr>Slide 10</vt:lpstr>
      <vt:lpstr>Slide 11</vt:lpstr>
      <vt:lpstr>Slide 12</vt:lpstr>
      <vt:lpstr>Slide 13</vt:lpstr>
      <vt:lpstr>Slide 14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Shambles</dc:title>
  <dc:creator>christina</dc:creator>
  <cp:lastModifiedBy>christina</cp:lastModifiedBy>
  <cp:revision>22</cp:revision>
  <dcterms:created xsi:type="dcterms:W3CDTF">2014-01-14T22:53:51Z</dcterms:created>
  <dcterms:modified xsi:type="dcterms:W3CDTF">2014-01-15T22:57:27Z</dcterms:modified>
</cp:coreProperties>
</file>