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F3C72-8B14-4A04-98D7-B91E140FC782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EEB22-9BF6-4C49-A597-0D93ED1528D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F693A4-785D-47AB-9671-59849D376AD7}" type="datetime1">
              <a:rPr lang="el-GR" smtClean="0"/>
              <a:t>14/5/2020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8E5-3FC7-4D2F-9C94-93D58AF48D56}" type="datetime1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4B92-3969-4717-985D-75A182C751A0}" type="datetime1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28CE36-2D13-4013-996A-F77A8BD4E440}" type="datetime1">
              <a:rPr lang="el-GR" smtClean="0"/>
              <a:t>14/5/2020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84BC59-1158-440B-9217-16993F6F0543}" type="datetime1">
              <a:rPr lang="el-GR" smtClean="0"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932D-A0EE-4A6A-BA78-A275ABF30D7A}" type="datetime1">
              <a:rPr lang="el-GR" smtClean="0"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E2D-5EAF-44D5-B26A-E58E31083EFE}" type="datetime1">
              <a:rPr lang="el-GR" smtClean="0"/>
              <a:t>14/5/2020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C0D35D-5593-456A-B942-E6B2D4F9C750}" type="datetime1">
              <a:rPr lang="el-GR" smtClean="0"/>
              <a:t>14/5/2020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72D7-32FF-423A-86D1-87610DDE763E}" type="datetime1">
              <a:rPr lang="el-GR" smtClean="0"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22D3D3-7DD5-40B8-866E-27241C1E9DB8}" type="datetime1">
              <a:rPr lang="el-GR" smtClean="0"/>
              <a:t>14/5/2020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CC339B-7F50-4576-9327-D5CDC920805E}" type="datetime1">
              <a:rPr lang="el-GR" smtClean="0"/>
              <a:t>14/5/2020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9AE936-2B44-4918-8CE3-F8072314132B}" type="datetime1">
              <a:rPr lang="el-GR" smtClean="0"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F18572-76FB-4B0F-BF52-C4E144A9A10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ΑΛΓΕΒΡΑ Β ΛΥΚΕΙΟΥ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Λογάριθμος – Λογαριθμική συνάρτηση</a:t>
            </a:r>
          </a:p>
          <a:p>
            <a:pPr algn="r"/>
            <a:r>
              <a:rPr lang="el-GR" dirty="0" smtClean="0"/>
              <a:t>Γενικό λύκειο Καλής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96952"/>
            <a:ext cx="7467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764704"/>
            <a:ext cx="106297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2123728" y="1988840"/>
            <a:ext cx="486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διαβάζεται :λογάριθμός του θ ως προς βάση α</a:t>
            </a:r>
            <a:endParaRPr lang="el-G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653136"/>
            <a:ext cx="62388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4499992" y="260648"/>
            <a:ext cx="3985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Α. Ορισμός(τι είναι λογάριθμος)</a:t>
            </a:r>
            <a:endParaRPr lang="el-GR" b="1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81153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5940152" y="908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Β. Βασικές ιδιότητες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2524125"/>
            <a:ext cx="73914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5436096" y="1412776"/>
            <a:ext cx="309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Γ. Ιδιότητες λογαρίθμων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4867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82486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5292080" y="620688"/>
            <a:ext cx="314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Δ. Δεκαδικός λογάριθμος</a:t>
            </a:r>
            <a:endParaRPr lang="el-GR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4283968" y="3212976"/>
            <a:ext cx="430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Ε. Νεπέριος ή φυσικός λογάριθμος</a:t>
            </a:r>
            <a:endParaRPr lang="el-GR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7534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1979712" y="548680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Ζ. Η λογαριθμική συνάρτηση με βάση α&gt;1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104900"/>
            <a:ext cx="85725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1619672" y="548680"/>
            <a:ext cx="546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Η. Η λογαριθμική συνάρτηση με βάση 0&lt;α&lt;1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8572-76FB-4B0F-BF52-C4E144A9A108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66</Words>
  <Application>Microsoft Office PowerPoint</Application>
  <PresentationFormat>Προβολή στην οθόνη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ΑΛΓΕΒΡΑ Β ΛΥΚΕΙΟΥ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toshiba</dc:creator>
  <cp:lastModifiedBy>toshiba</cp:lastModifiedBy>
  <cp:revision>2</cp:revision>
  <dcterms:created xsi:type="dcterms:W3CDTF">2020-05-14T14:25:55Z</dcterms:created>
  <dcterms:modified xsi:type="dcterms:W3CDTF">2020-05-14T14:41:07Z</dcterms:modified>
</cp:coreProperties>
</file>