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7" r:id="rId3"/>
    <p:sldId id="259" r:id="rId4"/>
    <p:sldId id="258" r:id="rId5"/>
    <p:sldId id="267" r:id="rId6"/>
    <p:sldId id="260" r:id="rId7"/>
    <p:sldId id="261" r:id="rId8"/>
    <p:sldId id="263" r:id="rId9"/>
    <p:sldId id="264" r:id="rId10"/>
    <p:sldId id="265" r:id="rId11"/>
    <p:sldId id="266" r:id="rId12"/>
    <p:sldId id="262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5478D-F090-4F0A-8D09-B54CEF46ECAE}" type="datetimeFigureOut">
              <a:rPr lang="el-GR" smtClean="0"/>
              <a:pPr/>
              <a:t>14/5/2020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A1C714-8142-47FA-8D95-A66F80D3537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F2F960-A5AC-4EAC-87E3-013C83909DDA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D339908-4E43-4DF6-9353-EBA234E0F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B689-1E62-4D6F-B719-DB33957C795C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908-4E43-4DF6-9353-EBA234E0F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0D5A-2B01-4C07-9C33-4A35086D861F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908-4E43-4DF6-9353-EBA234E0F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6AB5FE5-EF47-4718-9011-C75C0F75452D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D339908-4E43-4DF6-9353-EBA234E0F9A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43E0319-F5A0-45C0-93AF-7B1BA68177C2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D339908-4E43-4DF6-9353-EBA234E0F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B0537-F220-441B-9258-EC08428CA12A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908-4E43-4DF6-9353-EBA234E0F9A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84B72-137D-40F6-980D-617D95CD6BAE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908-4E43-4DF6-9353-EBA234E0F9A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19D331-0E1A-4E23-9DB8-57AA40BE0C4D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339908-4E43-4DF6-9353-EBA234E0F9A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F3D4-F3F4-45E8-9F17-C513CFE63B72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908-4E43-4DF6-9353-EBA234E0F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9F9E7-C3D8-475A-B2A5-411357A88F75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D339908-4E43-4DF6-9353-EBA234E0F9A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2D58AA8-C0C5-4958-9D56-D3689353EC4C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339908-4E43-4DF6-9353-EBA234E0F9A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1502142-3017-4D01-AF31-1F17C35F53E1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D339908-4E43-4DF6-9353-EBA234E0F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45224"/>
            <a:ext cx="7056784" cy="444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- TextBox"/>
          <p:cNvSpPr txBox="1"/>
          <p:nvPr/>
        </p:nvSpPr>
        <p:spPr>
          <a:xfrm>
            <a:off x="4788024" y="4221088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Γεωμετρία Α Λυκείου </a:t>
            </a:r>
          </a:p>
          <a:p>
            <a:pPr algn="r"/>
            <a:r>
              <a:rPr lang="el-GR" dirty="0" smtClean="0"/>
              <a:t>Γενικό Λύκειο Καλής</a:t>
            </a:r>
            <a:endParaRPr lang="el-GR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0"/>
            <a:ext cx="4213076" cy="3854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908-4E43-4DF6-9353-EBA234E0F9A1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501008"/>
            <a:ext cx="4100399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196752"/>
            <a:ext cx="5040560" cy="1928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908-4E43-4DF6-9353-EBA234E0F9A1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412776"/>
            <a:ext cx="5616624" cy="1458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3140968"/>
            <a:ext cx="3600400" cy="277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908-4E43-4DF6-9353-EBA234E0F9A1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92696"/>
            <a:ext cx="362945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844824"/>
            <a:ext cx="29527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2636912"/>
            <a:ext cx="30289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4293096"/>
            <a:ext cx="29908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908-4E43-4DF6-9353-EBA234E0F9A1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72816"/>
            <a:ext cx="518457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645024"/>
            <a:ext cx="3168352" cy="2014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TextBox"/>
          <p:cNvSpPr txBox="1"/>
          <p:nvPr/>
        </p:nvSpPr>
        <p:spPr>
          <a:xfrm>
            <a:off x="957046" y="764704"/>
            <a:ext cx="7215354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r>
              <a:rPr lang="el-GR" b="1" dirty="0" smtClean="0"/>
              <a:t>Ορισμός </a:t>
            </a:r>
          </a:p>
          <a:p>
            <a:pPr marL="342900" indent="-342900" algn="ctr"/>
            <a:r>
              <a:rPr lang="el-GR" b="1" dirty="0" smtClean="0"/>
              <a:t>(ποιο τετράπλευρο ονομάζουμε παραλληλόγραμμο)</a:t>
            </a:r>
            <a:endParaRPr lang="el-GR" b="1" dirty="0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908-4E43-4DF6-9353-EBA234E0F9A1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556792"/>
            <a:ext cx="673004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TextBox"/>
          <p:cNvSpPr txBox="1"/>
          <p:nvPr/>
        </p:nvSpPr>
        <p:spPr>
          <a:xfrm>
            <a:off x="1115616" y="620688"/>
            <a:ext cx="6394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2. Ποιες είναι οι ιδιότητες ενός παραλληλογράμμου </a:t>
            </a:r>
            <a:endParaRPr lang="el-GR" b="1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4293096"/>
            <a:ext cx="3168352" cy="2014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908-4E43-4DF6-9353-EBA234E0F9A1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323528" y="332657"/>
            <a:ext cx="8064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3. Κριτήρια </a:t>
            </a:r>
          </a:p>
          <a:p>
            <a:pPr algn="ctr"/>
            <a:r>
              <a:rPr lang="el-GR" b="1" dirty="0" smtClean="0"/>
              <a:t> (πως αποδεικνύω ότι ένα τετράπλευρο είναι παραλληλόγραμμο</a:t>
            </a:r>
            <a:r>
              <a:rPr lang="el-GR" dirty="0" smtClean="0"/>
              <a:t>)</a:t>
            </a:r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12776"/>
            <a:ext cx="692184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933056"/>
            <a:ext cx="2614635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4005064"/>
            <a:ext cx="2376264" cy="1223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908-4E43-4DF6-9353-EBA234E0F9A1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763688" y="2852936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/>
              <a:t>Ερωτήσεις κατανόησης</a:t>
            </a:r>
            <a:endParaRPr lang="el-GR" sz="3200" b="1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908-4E43-4DF6-9353-EBA234E0F9A1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76672"/>
            <a:ext cx="3456384" cy="5534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836712"/>
            <a:ext cx="313372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2636912"/>
            <a:ext cx="32004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908-4E43-4DF6-9353-EBA234E0F9A1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420888"/>
            <a:ext cx="6954234" cy="1222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908-4E43-4DF6-9353-EBA234E0F9A1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068960"/>
            <a:ext cx="386085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484784"/>
            <a:ext cx="5544616" cy="1089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908-4E43-4DF6-9353-EBA234E0F9A1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052736"/>
            <a:ext cx="6212783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068960"/>
            <a:ext cx="3600400" cy="2198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9908-4E43-4DF6-9353-EBA234E0F9A1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48</Words>
  <Application>Microsoft Office PowerPoint</Application>
  <PresentationFormat>Προβολή στην οθόνη (4:3)</PresentationFormat>
  <Paragraphs>20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Προεξοχή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Γεωμετρία Α Λυκείου</dc:title>
  <dc:creator>toshiba</dc:creator>
  <cp:lastModifiedBy>toshiba</cp:lastModifiedBy>
  <cp:revision>8</cp:revision>
  <dcterms:created xsi:type="dcterms:W3CDTF">2020-05-12T09:51:15Z</dcterms:created>
  <dcterms:modified xsi:type="dcterms:W3CDTF">2020-05-14T15:20:24Z</dcterms:modified>
</cp:coreProperties>
</file>