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76" r:id="rId4"/>
  </p:sldMasterIdLst>
  <p:notesMasterIdLst>
    <p:notesMasterId r:id="rId18"/>
  </p:notesMasterIdLst>
  <p:handoutMasterIdLst>
    <p:handoutMasterId r:id="rId19"/>
  </p:handoutMasterIdLst>
  <p:sldIdLst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 rtl="0">
      <a:defRPr lang="el-G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8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5989AF-D165-4DC3-8ED9-23ABC1A13E87}" type="datetime1">
              <a:rPr lang="el-GR" smtClean="0"/>
              <a:pPr rtl="0"/>
              <a:t>14/5/2020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823BED-889D-4675-B830-85EC3976F687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81102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570473-D7BB-4FBC-B18C-FCB08FDC91B7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2F7FBCA-4BE8-4FB5-91BD-69C6AC6BDB5D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="" xmlns:p14="http://schemas.microsoft.com/office/powerpoint/2010/main" val="711236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F7FBCA-4BE8-4FB5-91BD-69C6AC6BDB5D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87554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 rtl="0"/>
            <a:fld id="{EBF9E6AB-2781-45CB-8286-EB81CCF26B07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796AA5-DD1F-4686-A9C1-F2546C02917B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D729B5-7430-4CBD-AAE4-8C0F7148E9F7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FD7820F-771B-4AC9-8734-7145D23F5403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endParaRPr lang="el-GR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 rtl="0"/>
            <a:fld id="{205271AD-5D4A-4778-A3AA-0924967682EF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96105DA-2C04-49FC-B267-16C31E6D9511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95393EE-2E58-4114-8C11-3A7544076586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250625-F365-4F0C-97EC-677447C08B84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el-GR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2ED2E1-25F4-4BC4-9EB9-098C2FD9E8D2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noProof="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040A7367-DA25-43D9-BDB7-BB03667B2DA4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endParaRPr lang="el-GR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F59CEE-6E06-46BA-8149-E7842050CDC3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el-GR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rtl="0"/>
            <a:fld id="{F212F344-6EC1-4D19-9E94-F0A4E0C25F5C}" type="datetime1">
              <a:rPr lang="el-GR" noProof="0" smtClean="0"/>
              <a:pPr rtl="0"/>
              <a:t>14/5/2020</a:t>
            </a:fld>
            <a:endParaRPr lang="el-GR" noProof="0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rtl="0"/>
            <a:endParaRPr lang="el-GR" noProof="0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AE48B8D-7A59-42A4-A61B-B66E6063D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0128" y="1032387"/>
            <a:ext cx="3935262" cy="1157748"/>
          </a:xfrm>
        </p:spPr>
        <p:txBody>
          <a:bodyPr rtlCol="0">
            <a:normAutofit/>
          </a:bodyPr>
          <a:lstStyle/>
          <a:p>
            <a:r>
              <a:rPr lang="el-GR" dirty="0" smtClean="0"/>
              <a:t>Άλγεβρα Β Λυκείου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2502" y="761846"/>
            <a:ext cx="6127825" cy="5609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Υπότιτλος 2">
            <a:extLst>
              <a:ext uri="{FF2B5EF4-FFF2-40B4-BE49-F238E27FC236}">
                <a16:creationId xmlns="" xmlns:a16="http://schemas.microsoft.com/office/drawing/2014/main" id="{93871044-9D2C-42D1-8B31-E3D6F11C6013}"/>
              </a:ext>
            </a:extLst>
          </p:cNvPr>
          <p:cNvSpPr txBox="1">
            <a:spLocks/>
          </p:cNvSpPr>
          <p:nvPr/>
        </p:nvSpPr>
        <p:spPr>
          <a:xfrm>
            <a:off x="3013094" y="3075040"/>
            <a:ext cx="3950503" cy="16916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Κεφάλαιο 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Εκθετική συνάρτηση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1</a:t>
            </a:fld>
            <a:endParaRPr lang="el-GR" noProof="0" dirty="0"/>
          </a:p>
        </p:txBody>
      </p:sp>
    </p:spTree>
    <p:extLst>
      <p:ext uri="{BB962C8B-B14F-4D97-AF65-F5344CB8AC3E}">
        <p14:creationId xmlns="" xmlns:p14="http://schemas.microsoft.com/office/powerpoint/2010/main" val="3226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3824" y="1261909"/>
            <a:ext cx="54578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2844" y="2805113"/>
            <a:ext cx="79914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6091084" y="545690"/>
            <a:ext cx="454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Παράδειγμα 3 – Εκθετικές ανισώσεις</a:t>
            </a:r>
            <a:endParaRPr lang="el-GR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10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9828" y="1792851"/>
            <a:ext cx="83724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11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482" y="1064342"/>
            <a:ext cx="1647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4210" y="1398946"/>
            <a:ext cx="20002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82392" y="2893449"/>
            <a:ext cx="82962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93521" y="3812766"/>
            <a:ext cx="17430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12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837" y="2813870"/>
            <a:ext cx="30194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7375" y="3248025"/>
            <a:ext cx="857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7220" y="1669948"/>
            <a:ext cx="1293864" cy="54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4085303" y="1135626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Η εκθετική συνάρτηση</a:t>
            </a:r>
            <a:endParaRPr lang="el-GR" b="1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13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8370" y="1490663"/>
            <a:ext cx="67627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7041" y="3966855"/>
            <a:ext cx="66389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2521974" y="1047135"/>
            <a:ext cx="2852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Α. Δυνάμεις με ρητό εκθέτη</a:t>
            </a:r>
            <a:endParaRPr lang="el-GR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728452" y="3362632"/>
            <a:ext cx="2364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Β. Ιδιότητες δυνάμεων</a:t>
            </a:r>
            <a:endParaRPr lang="el-GR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2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7863" y="2185988"/>
            <a:ext cx="82962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1961535" y="1681316"/>
            <a:ext cx="24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Γ. Εκθετική συνάρτηση 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3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3551" y="2004707"/>
            <a:ext cx="891540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1328" y="627422"/>
            <a:ext cx="44862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4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8934" y="936829"/>
            <a:ext cx="4638675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5581" y="4956534"/>
            <a:ext cx="45243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18978" y="1955698"/>
            <a:ext cx="39814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5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8318" y="2090891"/>
            <a:ext cx="9293987" cy="264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6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7701" y="1326587"/>
            <a:ext cx="66198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5796116" y="412955"/>
            <a:ext cx="548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 1- Εκθετικές εξισώσεις</a:t>
            </a:r>
            <a:endParaRPr lang="el-GR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8287" y="2814024"/>
            <a:ext cx="80105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7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0636" y="1009650"/>
            <a:ext cx="85058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3844" y="3694011"/>
            <a:ext cx="81438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8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363" y="652616"/>
            <a:ext cx="7810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2748" y="2314575"/>
            <a:ext cx="8439150" cy="424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TextBox"/>
          <p:cNvSpPr txBox="1"/>
          <p:nvPr/>
        </p:nvSpPr>
        <p:spPr>
          <a:xfrm>
            <a:off x="6268064" y="206478"/>
            <a:ext cx="419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Παράδειγμα 2- Εκθετικό σύστημα</a:t>
            </a:r>
            <a:endParaRPr lang="el-GR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el-GR" noProof="0" smtClean="0"/>
              <a:pPr rtl="0"/>
              <a:t>9</a:t>
            </a:fld>
            <a:endParaRPr lang="el-GR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274086-DBC4-4534-ADD1-A99867C702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C17B96-44E1-4D27-8275-49488FA5EBD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1F3672F-4ECD-442D-A450-8D0D8AE9A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51</Words>
  <Application>Microsoft Office PowerPoint</Application>
  <PresentationFormat>Προσαρμογή</PresentationFormat>
  <Paragraphs>24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Άλγεβρα Β Λυκείου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2020-05-14T13:36:21Z</dcterms:created>
  <dcterms:modified xsi:type="dcterms:W3CDTF">2020-05-14T14:22:50Z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