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EAB9E-7EDF-4F91-B4E4-22F6202678A0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 smtClean="0"/>
              <a:t>ΓΕΝΙΚΟ ΛΥΚΕΙΟ ΚΑΛΗΣ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392DA-349A-4C12-91E1-0FCF23D851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B7411-4853-48F9-A219-E2D27830DB54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 smtClean="0"/>
              <a:t>ΓΕΝΙΚΟ ΛΥΚΕΙΟ ΚΑΛΗΣ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E5CC-199C-423D-8208-D278BAF692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88640" y="8460432"/>
            <a:ext cx="2971800" cy="457200"/>
          </a:xfrm>
        </p:spPr>
        <p:txBody>
          <a:bodyPr/>
          <a:lstStyle/>
          <a:p>
            <a:r>
              <a:rPr lang="el-GR" dirty="0" smtClean="0"/>
              <a:t>ΓΕΝΙΚΟ ΛΥΚΕΙΟ ΚΑΛΗΣ</a:t>
            </a:r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E5CC-199C-423D-8208-D278BAF6926B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ΓΕΝΙΚΟ ΛΥΚΕΙΟ ΚΑΛΗΣ</a:t>
            </a: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D58291-04A4-4280-828A-A7AA8526DFA1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26EA6-CDC5-4DED-B4C0-514AB2C06978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0E0-7961-4259-B938-D5DD1CC4B48B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C096AB-E270-4F22-8750-5318E0A042D0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116600-C555-4E88-8FA4-A19479B61ABB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31FF-A423-4403-80C4-B54C952CBDD8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0FB3-8D3A-467E-924B-5AA5C94F27E5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F7987A-9419-4D6D-B358-445008F4A700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B862-4FBA-4F0F-B9C3-D5BAEF026D40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03A78E-AFCB-4629-99BA-7E89967BF56A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5E75F-807E-4B3E-98B3-E8DDDFD20178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AFFA5-F07D-49B8-9A3B-A94A5AC5C53A}" type="datetime1">
              <a:rPr lang="el-GR" smtClean="0"/>
              <a:pPr/>
              <a:t>30/4/2020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DA8D17-E1B2-4EAC-BE23-0340161A38E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907704" y="1628800"/>
            <a:ext cx="6172200" cy="1894362"/>
          </a:xfrm>
        </p:spPr>
        <p:txBody>
          <a:bodyPr/>
          <a:lstStyle/>
          <a:p>
            <a:r>
              <a:rPr lang="el-GR" dirty="0" smtClean="0"/>
              <a:t>Άλγεβρα Β </a:t>
            </a:r>
            <a:r>
              <a:rPr lang="el-GR" dirty="0" err="1" smtClean="0"/>
              <a:t>Λυκειου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l-GR" dirty="0" smtClean="0"/>
              <a:t>ΓΕΝΙΚΟ ΛΥΚΕΙΟ ΚΑΛΗΣ</a:t>
            </a:r>
          </a:p>
          <a:p>
            <a:pPr algn="r"/>
            <a:endParaRPr lang="el-GR" dirty="0" smtClean="0"/>
          </a:p>
          <a:p>
            <a:pPr algn="r"/>
            <a:r>
              <a:rPr lang="el-GR" dirty="0" smtClean="0"/>
              <a:t>Τσεμπερλίδου Χρυσούλα</a:t>
            </a:r>
          </a:p>
          <a:p>
            <a:pPr algn="r"/>
            <a:r>
              <a:rPr lang="el-GR" dirty="0" smtClean="0"/>
              <a:t>Μαθηματικός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10</a:t>
            </a:fld>
            <a:endParaRPr lang="el-G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268760"/>
            <a:ext cx="71628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971600" y="692696"/>
            <a:ext cx="4891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 ομάδα ασκήσεων (πολυωνυμικές εξισώσεις)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836712"/>
            <a:ext cx="76581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700808"/>
            <a:ext cx="6753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645024"/>
            <a:ext cx="76771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611560" y="3212976"/>
            <a:ext cx="487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 ομάδα ασκήσεων (πολυωνυμικές εξισώσεις)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052736"/>
            <a:ext cx="74866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1115616" y="5373216"/>
            <a:ext cx="6428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Σχόλιο: Η εξίσωση της ευθείας (ε) είναι της μορφής </a:t>
            </a:r>
            <a:r>
              <a:rPr lang="en-US" dirty="0" smtClean="0"/>
              <a:t>y=</a:t>
            </a:r>
            <a:r>
              <a:rPr lang="el-GR" dirty="0" smtClean="0"/>
              <a:t>α</a:t>
            </a:r>
            <a:r>
              <a:rPr lang="en-US" dirty="0" smtClean="0"/>
              <a:t>x+</a:t>
            </a:r>
            <a:r>
              <a:rPr lang="el-GR" dirty="0" smtClean="0"/>
              <a:t>β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Πολυωνυμικεσ</a:t>
            </a:r>
            <a:r>
              <a:rPr lang="el-GR" dirty="0" smtClean="0"/>
              <a:t> </a:t>
            </a:r>
            <a:r>
              <a:rPr lang="el-GR" dirty="0" err="1" smtClean="0"/>
              <a:t>εξισωσεισ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88840"/>
            <a:ext cx="7467600" cy="11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861048"/>
            <a:ext cx="8248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επίλυσης πολυωνυμικών εξισώσεων 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Α. </a:t>
            </a:r>
            <a:r>
              <a:rPr lang="el-GR" dirty="0" err="1" smtClean="0"/>
              <a:t>παραγοντοποιηση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7562439" cy="12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611560" y="32129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 1</a:t>
            </a:r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789040"/>
            <a:ext cx="55721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Β. </a:t>
            </a:r>
            <a:r>
              <a:rPr lang="el-GR" dirty="0" err="1" smtClean="0"/>
              <a:t>Μεθοδοσ</a:t>
            </a:r>
            <a:r>
              <a:rPr lang="el-GR" dirty="0" smtClean="0"/>
              <a:t> </a:t>
            </a:r>
            <a:r>
              <a:rPr lang="el-GR" dirty="0" err="1" smtClean="0"/>
              <a:t>ακεραιων</a:t>
            </a:r>
            <a:r>
              <a:rPr lang="el-GR" dirty="0" smtClean="0"/>
              <a:t> </a:t>
            </a:r>
            <a:r>
              <a:rPr lang="el-GR" dirty="0" err="1" smtClean="0"/>
              <a:t>ριζων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73016"/>
            <a:ext cx="809576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5220072" y="1052736"/>
            <a:ext cx="3096344" cy="2016224"/>
          </a:xfrm>
          <a:prstGeom prst="cloudCallout">
            <a:avLst>
              <a:gd name="adj1" fmla="val -100199"/>
              <a:gd name="adj2" fmla="val 64207"/>
            </a:avLst>
          </a:prstGeom>
          <a:ln w="31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Οπότε οι πιθανές ακέραιες ρίζες είναι οι διαιρέτες του σταθερού όρου </a:t>
            </a:r>
            <a:r>
              <a:rPr lang="el-GR" sz="2400" dirty="0" smtClean="0"/>
              <a:t>α</a:t>
            </a:r>
            <a:r>
              <a:rPr lang="el-GR" sz="1050" dirty="0" smtClean="0"/>
              <a:t>0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052736"/>
            <a:ext cx="81629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539552" y="476672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Παράδειγμα 1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24744"/>
            <a:ext cx="80200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653136"/>
            <a:ext cx="81057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8</a:t>
            </a:fld>
            <a:endParaRPr lang="el-GR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052736"/>
            <a:ext cx="82677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539552" y="620688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Παράδειγμα 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8D17-E1B2-4EAC-BE23-0340161A38E7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77819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131</Words>
  <Application>Microsoft Office PowerPoint</Application>
  <PresentationFormat>Προβολή στην οθόνη (4:3)</PresentationFormat>
  <Paragraphs>53</Paragraphs>
  <Slides>12</Slides>
  <Notes>12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Προεξοχή</vt:lpstr>
      <vt:lpstr>Άλγεβρα Β Λυκειου</vt:lpstr>
      <vt:lpstr>Πολυωνυμικεσ εξισωσεισ</vt:lpstr>
      <vt:lpstr>Μέθοδοι επίλυσης πολυωνυμικών εξισώσεων </vt:lpstr>
      <vt:lpstr>Α. παραγοντοποιηση</vt:lpstr>
      <vt:lpstr>Β. Μεθοδοσ ακεραιων ριζων 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Άλγεβρα Β Λυκειου</dc:title>
  <dc:creator>toshiba</dc:creator>
  <cp:lastModifiedBy>toshiba</cp:lastModifiedBy>
  <cp:revision>9</cp:revision>
  <dcterms:created xsi:type="dcterms:W3CDTF">2020-04-30T12:15:49Z</dcterms:created>
  <dcterms:modified xsi:type="dcterms:W3CDTF">2020-04-30T13:15:23Z</dcterms:modified>
</cp:coreProperties>
</file>