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EAB9E-7EDF-4F91-B4E4-22F6202678A0}" type="datetimeFigureOut">
              <a:rPr lang="el-GR" smtClean="0"/>
              <a:pPr/>
              <a:t>30/4/2020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l-GR" smtClean="0"/>
              <a:t>ΓΕΝΙΚΟ ΛΥΚΕΙΟ ΚΑΛΗΣ</a:t>
            </a: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392DA-349A-4C12-91E1-0FCF23D8516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B7411-4853-48F9-A219-E2D27830DB54}" type="datetimeFigureOut">
              <a:rPr lang="el-GR" smtClean="0"/>
              <a:pPr/>
              <a:t>30/4/2020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l-GR" smtClean="0"/>
              <a:t>ΓΕΝΙΚΟ ΛΥΚΕΙΟ ΚΑΛΗΣ</a:t>
            </a: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BE5CC-199C-423D-8208-D278BAF6926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E5CC-199C-423D-8208-D278BAF6926B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ΓΕΝΙΚΟ ΛΥΚΕΙΟ ΚΑΛΗΣ</a:t>
            </a:r>
            <a:endParaRPr lang="el-G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E5CC-199C-423D-8208-D278BAF6926B}" type="slidenum">
              <a:rPr lang="el-GR" smtClean="0"/>
              <a:pPr/>
              <a:t>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ΓΕΝΙΚΟ ΛΥΚΕΙΟ ΚΑΛΗΣ</a:t>
            </a:r>
            <a:endParaRPr lang="el-G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E5CC-199C-423D-8208-D278BAF6926B}" type="slidenum">
              <a:rPr lang="el-GR" smtClean="0"/>
              <a:pPr/>
              <a:t>11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ΓΕΝΙΚΟ ΛΥΚΕΙΟ ΚΑΛΗΣ</a:t>
            </a:r>
            <a:endParaRPr lang="el-G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E5CC-199C-423D-8208-D278BAF6926B}" type="slidenum">
              <a:rPr lang="el-GR" smtClean="0"/>
              <a:pPr/>
              <a:t>12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88640" y="8460432"/>
            <a:ext cx="2971800" cy="457200"/>
          </a:xfrm>
        </p:spPr>
        <p:txBody>
          <a:bodyPr/>
          <a:lstStyle/>
          <a:p>
            <a:r>
              <a:rPr lang="el-GR" dirty="0" smtClean="0"/>
              <a:t>ΓΕΝΙΚΟ ΛΥΚΕΙΟ ΚΑΛΗΣ</a:t>
            </a:r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E5CC-199C-423D-8208-D278BAF6926B}" type="slidenum">
              <a:rPr lang="el-GR" smtClean="0"/>
              <a:pPr/>
              <a:t>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ΓΕΝΙΚΟ ΛΥΚΕΙΟ ΚΑΛΗΣ</a:t>
            </a:r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E5CC-199C-423D-8208-D278BAF6926B}" type="slidenum">
              <a:rPr lang="el-GR" smtClean="0"/>
              <a:pPr/>
              <a:t>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ΓΕΝΙΚΟ ΛΥΚΕΙΟ ΚΑΛΗΣ</a:t>
            </a:r>
            <a:endParaRPr lang="el-G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E5CC-199C-423D-8208-D278BAF6926B}" type="slidenum">
              <a:rPr lang="el-GR" smtClean="0"/>
              <a:pPr/>
              <a:t>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ΓΕΝΙΚΟ ΛΥΚΕΙΟ ΚΑΛΗΣ</a:t>
            </a:r>
            <a:endParaRPr lang="el-G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E5CC-199C-423D-8208-D278BAF6926B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ΓΕΝΙΚΟ ΛΥΚΕΙΟ ΚΑΛΗΣ</a:t>
            </a:r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E5CC-199C-423D-8208-D278BAF6926B}" type="slidenum">
              <a:rPr lang="el-GR" smtClean="0"/>
              <a:pPr/>
              <a:t>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ΓΕΝΙΚΟ ΛΥΚΕΙΟ ΚΑΛΗΣ</a:t>
            </a:r>
            <a:endParaRPr lang="el-G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E5CC-199C-423D-8208-D278BAF6926B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ΓΕΝΙΚΟ ΛΥΚΕΙΟ ΚΑΛΗΣ</a:t>
            </a:r>
            <a:endParaRPr lang="el-G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E5CC-199C-423D-8208-D278BAF6926B}" type="slidenum">
              <a:rPr lang="el-GR" smtClean="0"/>
              <a:pPr/>
              <a:t>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ΓΕΝΙΚΟ ΛΥΚΕΙΟ ΚΑΛΗΣ</a:t>
            </a:r>
            <a:endParaRPr lang="el-G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BE5CC-199C-423D-8208-D278BAF6926B}" type="slidenum">
              <a:rPr lang="el-GR" smtClean="0"/>
              <a:pPr/>
              <a:t>9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ΓΕΝΙΚΟ ΛΥΚΕΙΟ ΚΑΛΗΣ</a:t>
            </a:r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1D58291-04A4-4280-828A-A7AA8526DFA1}" type="datetime1">
              <a:rPr lang="el-GR" smtClean="0"/>
              <a:pPr/>
              <a:t>30/4/2020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9DA8D17-E1B2-4EAC-BE23-0340161A38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26EA6-CDC5-4DED-B4C0-514AB2C06978}" type="datetime1">
              <a:rPr lang="el-GR" smtClean="0"/>
              <a:pPr/>
              <a:t>30/4/2020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8D17-E1B2-4EAC-BE23-0340161A38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F00E0-7961-4259-B938-D5DD1CC4B48B}" type="datetime1">
              <a:rPr lang="el-GR" smtClean="0"/>
              <a:pPr/>
              <a:t>30/4/2020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8D17-E1B2-4EAC-BE23-0340161A38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C096AB-E270-4F22-8750-5318E0A042D0}" type="datetime1">
              <a:rPr lang="el-GR" smtClean="0"/>
              <a:pPr/>
              <a:t>30/4/2020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DA8D17-E1B2-4EAC-BE23-0340161A38E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9116600-C555-4E88-8FA4-A19479B61ABB}" type="datetime1">
              <a:rPr lang="el-GR" smtClean="0"/>
              <a:pPr/>
              <a:t>30/4/2020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9DA8D17-E1B2-4EAC-BE23-0340161A38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031FF-A423-4403-80C4-B54C952CBDD8}" type="datetime1">
              <a:rPr lang="el-GR" smtClean="0"/>
              <a:pPr/>
              <a:t>30/4/2020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8D17-E1B2-4EAC-BE23-0340161A38E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50FB3-8D3A-467E-924B-5AA5C94F27E5}" type="datetime1">
              <a:rPr lang="el-GR" smtClean="0"/>
              <a:pPr/>
              <a:t>30/4/2020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8D17-E1B2-4EAC-BE23-0340161A38E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FF7987A-9419-4D6D-B358-445008F4A700}" type="datetime1">
              <a:rPr lang="el-GR" smtClean="0"/>
              <a:pPr/>
              <a:t>30/4/2020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DA8D17-E1B2-4EAC-BE23-0340161A38E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7B862-4FBA-4F0F-B9C3-D5BAEF026D40}" type="datetime1">
              <a:rPr lang="el-GR" smtClean="0"/>
              <a:pPr/>
              <a:t>30/4/2020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8D17-E1B2-4EAC-BE23-0340161A38E7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E03A78E-AFCB-4629-99BA-7E89967BF56A}" type="datetime1">
              <a:rPr lang="el-GR" smtClean="0"/>
              <a:pPr/>
              <a:t>30/4/2020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9DA8D17-E1B2-4EAC-BE23-0340161A38E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15E75F-807E-4B3E-98B3-E8DDDFD20178}" type="datetime1">
              <a:rPr lang="el-GR" smtClean="0"/>
              <a:pPr/>
              <a:t>30/4/2020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9DA8D17-E1B2-4EAC-BE23-0340161A38E7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1AFFA5-F07D-49B8-9A3B-A94A5AC5C53A}" type="datetime1">
              <a:rPr lang="el-GR" smtClean="0"/>
              <a:pPr/>
              <a:t>30/4/2020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9DA8D17-E1B2-4EAC-BE23-0340161A38E7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907704" y="1628800"/>
            <a:ext cx="6172200" cy="1894362"/>
          </a:xfrm>
        </p:spPr>
        <p:txBody>
          <a:bodyPr/>
          <a:lstStyle/>
          <a:p>
            <a:r>
              <a:rPr lang="el-GR" dirty="0" smtClean="0"/>
              <a:t>Άλγεβρα Β </a:t>
            </a:r>
            <a:r>
              <a:rPr lang="el-GR" dirty="0" err="1" smtClean="0"/>
              <a:t>Λυκειου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l-GR" dirty="0" smtClean="0"/>
              <a:t>ΓΕΝΙΚΟ ΛΥΚΕΙΟ ΚΑΛΗΣ</a:t>
            </a:r>
          </a:p>
          <a:p>
            <a:pPr algn="r"/>
            <a:endParaRPr lang="el-GR" dirty="0" smtClean="0"/>
          </a:p>
          <a:p>
            <a:pPr algn="r"/>
            <a:r>
              <a:rPr lang="el-GR" dirty="0" smtClean="0"/>
              <a:t>Τσεμπερλίδου Χρυσούλα</a:t>
            </a:r>
          </a:p>
          <a:p>
            <a:pPr algn="r"/>
            <a:r>
              <a:rPr lang="el-GR" dirty="0" smtClean="0"/>
              <a:t>Μαθηματικός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8D17-E1B2-4EAC-BE23-0340161A38E7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8D17-E1B2-4EAC-BE23-0340161A38E7}" type="slidenum">
              <a:rPr lang="el-GR" smtClean="0"/>
              <a:pPr/>
              <a:t>10</a:t>
            </a:fld>
            <a:endParaRPr lang="el-GR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268760"/>
            <a:ext cx="71628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TextBox"/>
          <p:cNvSpPr txBox="1"/>
          <p:nvPr/>
        </p:nvSpPr>
        <p:spPr>
          <a:xfrm>
            <a:off x="971600" y="692696"/>
            <a:ext cx="4891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Α ομάδα ασκήσεων (πολυωνυμικές εξισώσεις)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8D17-E1B2-4EAC-BE23-0340161A38E7}" type="slidenum">
              <a:rPr lang="el-GR" smtClean="0"/>
              <a:pPr/>
              <a:t>11</a:t>
            </a:fld>
            <a:endParaRPr lang="el-GR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836712"/>
            <a:ext cx="7658100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700808"/>
            <a:ext cx="67532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3645024"/>
            <a:ext cx="7677150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TextBox"/>
          <p:cNvSpPr txBox="1"/>
          <p:nvPr/>
        </p:nvSpPr>
        <p:spPr>
          <a:xfrm>
            <a:off x="611560" y="3212976"/>
            <a:ext cx="4873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Β ομάδα ασκήσεων (πολυωνυμικές εξισώσεις)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8D17-E1B2-4EAC-BE23-0340161A38E7}" type="slidenum">
              <a:rPr lang="el-GR" smtClean="0"/>
              <a:pPr/>
              <a:t>12</a:t>
            </a:fld>
            <a:endParaRPr lang="el-GR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052736"/>
            <a:ext cx="748665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- TextBox"/>
          <p:cNvSpPr txBox="1"/>
          <p:nvPr/>
        </p:nvSpPr>
        <p:spPr>
          <a:xfrm>
            <a:off x="1115616" y="5373216"/>
            <a:ext cx="6428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Σχόλιο: Η εξίσωση της ευθείας (ε) είναι της μορφής </a:t>
            </a:r>
            <a:r>
              <a:rPr lang="en-US" dirty="0" smtClean="0"/>
              <a:t>y=</a:t>
            </a:r>
            <a:r>
              <a:rPr lang="el-GR" dirty="0" smtClean="0"/>
              <a:t>α</a:t>
            </a:r>
            <a:r>
              <a:rPr lang="en-US" dirty="0" smtClean="0"/>
              <a:t>x+</a:t>
            </a:r>
            <a:r>
              <a:rPr lang="el-GR" dirty="0" smtClean="0"/>
              <a:t>β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Πολυωνυμικεσ</a:t>
            </a:r>
            <a:r>
              <a:rPr lang="el-GR" dirty="0" smtClean="0"/>
              <a:t> </a:t>
            </a:r>
            <a:r>
              <a:rPr lang="el-GR" dirty="0" err="1" smtClean="0"/>
              <a:t>εξισωσεισ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988840"/>
            <a:ext cx="7467600" cy="11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3861048"/>
            <a:ext cx="82486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9DA8D17-E1B2-4EAC-BE23-0340161A38E7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Μέθοδοι επίλυσης πολυωνυμικών εξισώσεων </a:t>
            </a:r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8D17-E1B2-4EAC-BE23-0340161A38E7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Α. </a:t>
            </a:r>
            <a:r>
              <a:rPr lang="el-GR" dirty="0" err="1" smtClean="0"/>
              <a:t>παραγοντοποιηση</a:t>
            </a:r>
            <a:endParaRPr lang="el-G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628800"/>
            <a:ext cx="7562439" cy="1201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- TextBox"/>
          <p:cNvSpPr txBox="1"/>
          <p:nvPr/>
        </p:nvSpPr>
        <p:spPr>
          <a:xfrm>
            <a:off x="611560" y="3212976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Παράδειγμα 1</a:t>
            </a:r>
            <a:endParaRPr lang="el-G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3789040"/>
            <a:ext cx="5572125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8D17-E1B2-4EAC-BE23-0340161A38E7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Β. </a:t>
            </a:r>
            <a:r>
              <a:rPr lang="el-GR" dirty="0" err="1" smtClean="0"/>
              <a:t>Μεθοδοσ</a:t>
            </a:r>
            <a:r>
              <a:rPr lang="el-GR" dirty="0" smtClean="0"/>
              <a:t> </a:t>
            </a:r>
            <a:r>
              <a:rPr lang="el-GR" dirty="0" err="1" smtClean="0"/>
              <a:t>ακεραιων</a:t>
            </a:r>
            <a:r>
              <a:rPr lang="el-GR" dirty="0" smtClean="0"/>
              <a:t> </a:t>
            </a:r>
            <a:r>
              <a:rPr lang="el-GR" dirty="0" err="1" smtClean="0"/>
              <a:t>ριζων</a:t>
            </a:r>
            <a:r>
              <a:rPr lang="el-GR" dirty="0" smtClean="0"/>
              <a:t> </a:t>
            </a:r>
            <a:endParaRPr lang="el-G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573016"/>
            <a:ext cx="809576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9DA8D17-E1B2-4EAC-BE23-0340161A38E7}" type="slidenum">
              <a:rPr lang="el-GR" smtClean="0"/>
              <a:pPr/>
              <a:t>5</a:t>
            </a:fld>
            <a:endParaRPr lang="el-GR"/>
          </a:p>
        </p:txBody>
      </p:sp>
      <p:sp>
        <p:nvSpPr>
          <p:cNvPr id="8" name="7 - Επεξήγηση με σύννεφο"/>
          <p:cNvSpPr/>
          <p:nvPr/>
        </p:nvSpPr>
        <p:spPr>
          <a:xfrm>
            <a:off x="5220072" y="1052736"/>
            <a:ext cx="3096344" cy="2016224"/>
          </a:xfrm>
          <a:prstGeom prst="cloudCallout">
            <a:avLst>
              <a:gd name="adj1" fmla="val -100199"/>
              <a:gd name="adj2" fmla="val 64207"/>
            </a:avLst>
          </a:prstGeom>
          <a:ln w="3175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Οπότε οι πιθανές ακέραιες ρίζες είναι οι διαιρέτες του σταθερού όρου </a:t>
            </a:r>
            <a:r>
              <a:rPr lang="el-GR" sz="2400" dirty="0" smtClean="0"/>
              <a:t>α</a:t>
            </a:r>
            <a:r>
              <a:rPr lang="el-GR" sz="1050" dirty="0" smtClean="0"/>
              <a:t>0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052736"/>
            <a:ext cx="8162925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TextBox"/>
          <p:cNvSpPr txBox="1"/>
          <p:nvPr/>
        </p:nvSpPr>
        <p:spPr>
          <a:xfrm>
            <a:off x="539552" y="476672"/>
            <a:ext cx="17123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Παράδειγμα 1 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8D17-E1B2-4EAC-BE23-0340161A38E7}" type="slidenum">
              <a:rPr lang="el-GR" smtClean="0"/>
              <a:pPr/>
              <a:t>6</a:t>
            </a:fld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124744"/>
            <a:ext cx="80200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8D17-E1B2-4EAC-BE23-0340161A38E7}" type="slidenum">
              <a:rPr lang="el-GR" smtClean="0"/>
              <a:pPr/>
              <a:t>7</a:t>
            </a:fld>
            <a:endParaRPr lang="el-GR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4653136"/>
            <a:ext cx="81057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8D17-E1B2-4EAC-BE23-0340161A38E7}" type="slidenum">
              <a:rPr lang="el-GR" smtClean="0"/>
              <a:pPr/>
              <a:t>8</a:t>
            </a:fld>
            <a:endParaRPr lang="el-GR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052736"/>
            <a:ext cx="82677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TextBox"/>
          <p:cNvSpPr txBox="1"/>
          <p:nvPr/>
        </p:nvSpPr>
        <p:spPr>
          <a:xfrm>
            <a:off x="539552" y="620688"/>
            <a:ext cx="1648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Παράδειγμα 2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A8D17-E1B2-4EAC-BE23-0340161A38E7}" type="slidenum">
              <a:rPr lang="el-GR" smtClean="0"/>
              <a:pPr/>
              <a:t>9</a:t>
            </a:fld>
            <a:endParaRPr lang="el-GR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836712"/>
            <a:ext cx="7781925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Άποψη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48</TotalTime>
  <Words>131</Words>
  <Application>Microsoft Office PowerPoint</Application>
  <PresentationFormat>Προβολή στην οθόνη (4:3)</PresentationFormat>
  <Paragraphs>53</Paragraphs>
  <Slides>12</Slides>
  <Notes>12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Προεξοχή</vt:lpstr>
      <vt:lpstr>Άλγεβρα Β Λυκειου</vt:lpstr>
      <vt:lpstr>Πολυωνυμικεσ εξισωσεισ</vt:lpstr>
      <vt:lpstr>Μέθοδοι επίλυσης πολυωνυμικών εξισώσεων </vt:lpstr>
      <vt:lpstr>Α. παραγοντοποιηση</vt:lpstr>
      <vt:lpstr>Β. Μεθοδοσ ακεραιων ριζων 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Άλγεβρα Β Λυκειου</dc:title>
  <dc:creator>toshiba</dc:creator>
  <cp:lastModifiedBy>toshiba</cp:lastModifiedBy>
  <cp:revision>9</cp:revision>
  <dcterms:created xsi:type="dcterms:W3CDTF">2020-04-30T12:15:49Z</dcterms:created>
  <dcterms:modified xsi:type="dcterms:W3CDTF">2020-04-30T13:15:23Z</dcterms:modified>
</cp:coreProperties>
</file>