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72" r:id="rId11"/>
    <p:sldId id="273" r:id="rId12"/>
    <p:sldId id="264" r:id="rId13"/>
    <p:sldId id="265" r:id="rId14"/>
    <p:sldId id="266" r:id="rId15"/>
    <p:sldId id="267" r:id="rId16"/>
    <p:sldId id="269" r:id="rId17"/>
    <p:sldId id="270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297" r:id="rId36"/>
    <p:sldId id="298" r:id="rId37"/>
    <p:sldId id="300" r:id="rId38"/>
    <p:sldId id="301" r:id="rId39"/>
    <p:sldId id="302" r:id="rId40"/>
    <p:sldId id="303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F005-7E5C-48E7-AF7A-7924C68D9B60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E0A15-7AF9-43D1-80EB-EDE20EE5E6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7720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E0A15-7AF9-43D1-80EB-EDE20EE5E69F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28BE9B7-8600-46AC-ACF1-1277AE7C8F28}" type="datetime1">
              <a:rPr lang="el-GR" smtClean="0"/>
              <a:t>30/4/2020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C8EC-1AB2-485C-A7FC-1205E95526C1}" type="datetime1">
              <a:rPr lang="el-GR" smtClean="0"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DDD9-E98F-4645-A3F0-624113320377}" type="datetime1">
              <a:rPr lang="el-GR" smtClean="0"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479-E1AB-47CD-849C-E97C10A2DA36}" type="datetime1">
              <a:rPr lang="el-GR" smtClean="0"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A8C-76C9-44AC-AFB4-8E965C108F23}" type="datetime1">
              <a:rPr lang="el-GR" smtClean="0"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0FDB-DAB4-417A-B78E-F5DE1508E256}" type="datetime1">
              <a:rPr lang="el-GR" smtClean="0"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5670F1-5E4B-4636-9600-EFA94557F474}" type="datetime1">
              <a:rPr lang="el-GR" smtClean="0"/>
              <a:t>30/4/2020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D7C04AB-D7B9-4512-8F40-3EC1D2AB3C39}" type="datetime1">
              <a:rPr lang="el-GR" smtClean="0"/>
              <a:t>30/4/2020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95A2-5341-4346-8238-DD942F3249CB}" type="datetime1">
              <a:rPr lang="el-GR" smtClean="0"/>
              <a:t>30/4/2020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F07D-CEA9-4B88-A99D-E4F242EDD8BE}" type="datetime1">
              <a:rPr lang="el-GR" smtClean="0"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DCE5-9E97-4B25-B2C1-E3FCA259EDC4}" type="datetime1">
              <a:rPr lang="el-GR" smtClean="0"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3299437-88FC-45B4-BC32-05F103FD3270}" type="datetime1">
              <a:rPr lang="el-GR" smtClean="0"/>
              <a:t>30/4/2020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ΓΕΝΙΚΟ ΛΥΚΕΙΟ ΚΑΛΗΣ</a:t>
            </a: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C41F05-739D-4F64-A531-33F26B37184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8458200" cy="1470025"/>
          </a:xfrm>
        </p:spPr>
        <p:txBody>
          <a:bodyPr/>
          <a:lstStyle/>
          <a:p>
            <a:r>
              <a:rPr lang="el-GR" dirty="0" smtClean="0"/>
              <a:t>Γεωμετρία Α Λυκείου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2Α(σελ.43)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3303265" cy="438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27908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3Α(σελ.43)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6372200" cy="392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33051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κριτήριο ισότητας τριγώνων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5162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18954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κριτήριο ισότητας τριγώνων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140968"/>
            <a:ext cx="51149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21717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Πορίσματα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4149080"/>
            <a:ext cx="5057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5105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68960"/>
            <a:ext cx="4991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301208"/>
            <a:ext cx="510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Ανακεφαλαίωση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564904"/>
            <a:ext cx="800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Ασκήσεις … σελ. 4</a:t>
            </a:r>
            <a:r>
              <a:rPr lang="en-US" dirty="0" smtClean="0"/>
              <a:t>8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263574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060848"/>
            <a:ext cx="34099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Ασκήσεις…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171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2575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1Ε(σελ.48)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5810250" cy="257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6819" y="1268760"/>
            <a:ext cx="300424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el-GR" dirty="0" smtClean="0"/>
              <a:t>2Ε(σελ.48)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65817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440" y="1628800"/>
            <a:ext cx="38747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1o</a:t>
            </a:r>
            <a:r>
              <a:rPr lang="el-GR" dirty="0" smtClean="0"/>
              <a:t> κριτήριο ισότητας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5181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0688"/>
            <a:ext cx="24860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5067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84984"/>
            <a:ext cx="1712409" cy="225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/>
          <a:lstStyle/>
          <a:p>
            <a:r>
              <a:rPr lang="el-GR" dirty="0" smtClean="0"/>
              <a:t>3Ε(σελ.48)</a:t>
            </a:r>
            <a:endParaRPr lang="el-GR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32289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4" y="1988840"/>
            <a:ext cx="421948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/>
          <a:lstStyle/>
          <a:p>
            <a:r>
              <a:rPr lang="el-GR" dirty="0" smtClean="0"/>
              <a:t>1Α(σελ.48)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411191" cy="45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2708920"/>
            <a:ext cx="37754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r>
              <a:rPr lang="el-GR" dirty="0" smtClean="0"/>
              <a:t>2Α(σελ.48)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4464496" cy="386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564904"/>
            <a:ext cx="3888432" cy="90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el-GR" dirty="0" smtClean="0"/>
              <a:t>3Α(σελ.48)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223" y="1700808"/>
            <a:ext cx="389621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1Σ(σσελ.48)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65665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2Σ(σελ.48)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47760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/>
          <a:lstStyle/>
          <a:p>
            <a:r>
              <a:rPr lang="el-GR" dirty="0" smtClean="0"/>
              <a:t>3Σ(σελ.48)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24744"/>
            <a:ext cx="6033512" cy="521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Μοναδικότητα καθέτου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5295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Κριτήρια ισότητας </a:t>
            </a:r>
            <a:br>
              <a:rPr lang="el-GR" dirty="0" smtClean="0"/>
            </a:br>
            <a:r>
              <a:rPr lang="el-GR" dirty="0" smtClean="0"/>
              <a:t>ορθογωνίων τριγώνων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79343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314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t="4581"/>
          <a:stretch>
            <a:fillRect/>
          </a:stretch>
        </p:blipFill>
        <p:spPr bwMode="auto">
          <a:xfrm>
            <a:off x="899592" y="2348880"/>
            <a:ext cx="3286125" cy="149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3619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4644008" y="2492896"/>
            <a:ext cx="4154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Cambria" pitchFamily="18" charset="0"/>
              </a:rPr>
              <a:t>Είναι ίσα τα τρίγωνα σε αυτές</a:t>
            </a:r>
          </a:p>
          <a:p>
            <a:r>
              <a:rPr lang="el-GR" sz="2400" dirty="0" smtClean="0">
                <a:latin typeface="Cambria" pitchFamily="18" charset="0"/>
              </a:rPr>
              <a:t>τις περιπτώσεις ?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653136"/>
            <a:ext cx="3000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51339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5086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836712"/>
            <a:ext cx="2085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924944"/>
            <a:ext cx="2088232" cy="204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5086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5200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564904"/>
            <a:ext cx="20383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5086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149080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Χαρακτηριστική ιδιότητα διχοτόμου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510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861048"/>
            <a:ext cx="3528392" cy="253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32</a:t>
            </a:fld>
            <a:endParaRPr lang="el-G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56586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140968"/>
            <a:ext cx="4838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el-GR" dirty="0" smtClean="0"/>
              <a:t>Ασκήσεις σελίδες 53-54</a:t>
            </a:r>
            <a:endParaRPr lang="el-G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376874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28575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 σελ. 53-54</a:t>
            </a: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095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34</a:t>
            </a:fld>
            <a:endParaRPr lang="el-G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3105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348880"/>
            <a:ext cx="30194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764704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Ανακεφαλαίωση</a:t>
            </a:r>
            <a:endParaRPr lang="el-G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34480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0765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Ανακεφαλαίωση</a:t>
            </a:r>
            <a:endParaRPr lang="el-G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0384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36</a:t>
            </a:fld>
            <a:endParaRPr lang="el-G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88840"/>
            <a:ext cx="3038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89040"/>
            <a:ext cx="3009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/>
          <a:lstStyle/>
          <a:p>
            <a:r>
              <a:rPr lang="el-GR" dirty="0" smtClean="0"/>
              <a:t>1Ε,2Ε (σελ.53)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85" y="2060848"/>
            <a:ext cx="2866821" cy="30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034476"/>
            <a:ext cx="3286869" cy="42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317323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157192"/>
            <a:ext cx="2880320" cy="109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3Ε,4Ε(σελ.54)</a:t>
            </a:r>
            <a:endParaRPr lang="el-G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4" y="3068960"/>
            <a:ext cx="36234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38</a:t>
            </a:fld>
            <a:endParaRPr lang="el-G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5644543" cy="250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45224"/>
            <a:ext cx="365472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844824"/>
            <a:ext cx="378762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1Α,2Α(σελ.54)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59"/>
            <a:ext cx="2592288" cy="323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39</a:t>
            </a:fld>
            <a:endParaRPr lang="el-G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46005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1o</a:t>
            </a:r>
            <a:r>
              <a:rPr lang="el-GR" dirty="0" smtClean="0"/>
              <a:t> κριτήριο ισότητας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4658" y="2249487"/>
            <a:ext cx="7249750" cy="43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4724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40</a:t>
            </a:fld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24669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924944"/>
            <a:ext cx="2400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1691680" y="476672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3Α</a:t>
            </a:r>
            <a:endParaRPr lang="el-GR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1115616" y="2996952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4Α</a:t>
            </a:r>
            <a:endParaRPr lang="el-GR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6300192" y="270892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5Α</a:t>
            </a:r>
            <a:endParaRPr lang="el-GR" b="1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183880" cy="5040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1Ε (σελ.43)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1600" b="1" dirty="0" smtClean="0">
              <a:solidFill>
                <a:schemeClr val="accent1">
                  <a:lumMod val="75000"/>
                </a:schemeClr>
              </a:solidFill>
              <a:latin typeface="Choco cooky" pitchFamily="2" charset="-126"/>
              <a:ea typeface="Choco cooky" pitchFamily="2" charset="-126"/>
              <a:cs typeface="Choco cooky" pitchFamily="2" charset="-126"/>
            </a:endParaRPr>
          </a:p>
          <a:p>
            <a:pPr>
              <a:buNone/>
            </a:pPr>
            <a:endParaRPr lang="el-GR" sz="1600" b="1" dirty="0" smtClean="0">
              <a:solidFill>
                <a:schemeClr val="accent1">
                  <a:lumMod val="75000"/>
                </a:schemeClr>
              </a:solidFill>
              <a:latin typeface="Choco cooky" pitchFamily="2" charset="-126"/>
              <a:ea typeface="Choco cooky" pitchFamily="2" charset="-126"/>
              <a:cs typeface="Choco cooky" pitchFamily="2" charset="-126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5112568" cy="31683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885400" cy="102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2Ε(σελ.43)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43624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2809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el-GR" dirty="0" smtClean="0"/>
              <a:t>3Ε(σελ.43)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19"/>
            <a:ext cx="4151362" cy="533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2762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el-GR" dirty="0" smtClean="0"/>
              <a:t>4Ε(σελ.43)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96752"/>
            <a:ext cx="565941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2800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el-GR" dirty="0" smtClean="0"/>
              <a:t>1Α(σελ.43)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F05-739D-4F64-A531-33F26B371849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4568924" cy="48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28384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ΓΕΝΙΚΟ ΛΥΚΕΙΟ ΚΑΛΗΣ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513</TotalTime>
  <Words>258</Words>
  <Application>Microsoft Office PowerPoint</Application>
  <PresentationFormat>Προβολή στην οθόνη (4:3)</PresentationFormat>
  <Paragraphs>121</Paragraphs>
  <Slides>40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Αστικό</vt:lpstr>
      <vt:lpstr>Γεωμετρία Α Λυκείου</vt:lpstr>
      <vt:lpstr>1o κριτήριο ισότητας</vt:lpstr>
      <vt:lpstr>Διαφάνεια 3</vt:lpstr>
      <vt:lpstr>1o κριτήριο ισότητας</vt:lpstr>
      <vt:lpstr>1Ε (σελ.43)</vt:lpstr>
      <vt:lpstr>2Ε(σελ.43)</vt:lpstr>
      <vt:lpstr>3Ε(σελ.43)</vt:lpstr>
      <vt:lpstr>4Ε(σελ.43)</vt:lpstr>
      <vt:lpstr>1Α(σελ.43)</vt:lpstr>
      <vt:lpstr>2Α(σελ.43)</vt:lpstr>
      <vt:lpstr>3Α(σελ.43)</vt:lpstr>
      <vt:lpstr>2ο κριτήριο ισότητας τριγώνων</vt:lpstr>
      <vt:lpstr>3ο κριτήριο ισότητας τριγώνων</vt:lpstr>
      <vt:lpstr>Πορίσματα</vt:lpstr>
      <vt:lpstr>Ανακεφαλαίωση</vt:lpstr>
      <vt:lpstr>Ασκήσεις … σελ. 48</vt:lpstr>
      <vt:lpstr>Ασκήσεις…</vt:lpstr>
      <vt:lpstr>1Ε(σελ.48)</vt:lpstr>
      <vt:lpstr>2Ε(σελ.48)</vt:lpstr>
      <vt:lpstr>3Ε(σελ.48)</vt:lpstr>
      <vt:lpstr>1Α(σελ.48)</vt:lpstr>
      <vt:lpstr>2Α(σελ.48)</vt:lpstr>
      <vt:lpstr>3Α(σελ.48)</vt:lpstr>
      <vt:lpstr>1Σ(σσελ.48)</vt:lpstr>
      <vt:lpstr>2Σ(σελ.48)</vt:lpstr>
      <vt:lpstr>3Σ(σελ.48)</vt:lpstr>
      <vt:lpstr>Μοναδικότητα καθέτου</vt:lpstr>
      <vt:lpstr>Κριτήρια ισότητας  ορθογωνίων τριγώνων</vt:lpstr>
      <vt:lpstr>Διαφάνεια 29</vt:lpstr>
      <vt:lpstr>Διαφάνεια 30</vt:lpstr>
      <vt:lpstr>Χαρακτηριστική ιδιότητα διχοτόμου</vt:lpstr>
      <vt:lpstr>Διαφάνεια 32</vt:lpstr>
      <vt:lpstr>Ασκήσεις σελίδες 53-54</vt:lpstr>
      <vt:lpstr>Ασκήσεις σελ. 53-54</vt:lpstr>
      <vt:lpstr>Ανακεφαλαίωση</vt:lpstr>
      <vt:lpstr>Ανακεφαλαίωση</vt:lpstr>
      <vt:lpstr>1Ε,2Ε (σελ.53)</vt:lpstr>
      <vt:lpstr>3Ε,4Ε(σελ.54)</vt:lpstr>
      <vt:lpstr>1Α,2Α(σελ.54)</vt:lpstr>
      <vt:lpstr>Διαφάνεια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Ευκλείδεια Γεωμετρια α΄ λυκειου</dc:title>
  <dc:creator>user</dc:creator>
  <cp:lastModifiedBy>toshiba</cp:lastModifiedBy>
  <cp:revision>60</cp:revision>
  <dcterms:created xsi:type="dcterms:W3CDTF">2017-10-08T20:43:07Z</dcterms:created>
  <dcterms:modified xsi:type="dcterms:W3CDTF">2020-04-30T14:28:51Z</dcterms:modified>
</cp:coreProperties>
</file>