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7" r:id="rId2"/>
    <p:sldId id="256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4935A-2C31-47C8-AD45-D2EBA657E8B5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8F2EE-B76E-49A0-99F1-DD8CE568DF0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8F2EE-B76E-49A0-99F1-DD8CE568DF0C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8F2EE-B76E-49A0-99F1-DD8CE568DF0C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8F2EE-B76E-49A0-99F1-DD8CE568DF0C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8F2EE-B76E-49A0-99F1-DD8CE568DF0C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8F2EE-B76E-49A0-99F1-DD8CE568DF0C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8F2EE-B76E-49A0-99F1-DD8CE568DF0C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D98C0A-213D-48EA-9C45-3D6BAA67E90D}" type="datetimeFigureOut">
              <a:rPr lang="el-GR" smtClean="0"/>
              <a:pPr/>
              <a:t>8/6/2019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B88152-27B5-4917-9657-4A1A1694D14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user\Desktop\&#960;&#961;&#959;&#966;&#942;&#964;&#951;&#962;%20&#919;&#955;&#943;&#945;&#962;-ppt\&#917;&#954;&#948;&#961;&#959;&#956;&#942;%20&#963;&#964;&#959;&#957;%20&#928;&#961;&#959;&#966;&#942;&#964;&#951;%20&#919;&#955;&#943;&#945;.mp4" TargetMode="External"/><Relationship Id="rId4" Type="http://schemas.openxmlformats.org/officeDocument/2006/relationships/hyperlink" Target="https://yutu.be/CPI_am2Dgs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DSCN2875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8858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500" b="1" cap="small" dirty="0">
                <a:solidFill>
                  <a:schemeClr val="bg1"/>
                </a:solidFill>
                <a:ea typeface="+mj-ea"/>
                <a:cs typeface="+mj-cs"/>
              </a:rPr>
              <a:t>5</a:t>
            </a:r>
            <a:r>
              <a:rPr lang="el-GR" sz="3500" b="1" cap="small" baseline="30000" dirty="0">
                <a:solidFill>
                  <a:schemeClr val="bg1"/>
                </a:solidFill>
                <a:ea typeface="+mj-ea"/>
                <a:cs typeface="+mj-cs"/>
              </a:rPr>
              <a:t>ο</a:t>
            </a:r>
            <a:r>
              <a:rPr lang="el-GR" sz="3500" b="1" cap="small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l-GR" sz="3500" b="1" cap="small" dirty="0" smtClean="0">
                <a:solidFill>
                  <a:schemeClr val="bg1"/>
                </a:solidFill>
                <a:ea typeface="+mj-ea"/>
                <a:cs typeface="+mj-cs"/>
              </a:rPr>
              <a:t>ΔΗΜΟΤΙΚΟ ΣΧΟΛΕΙΟ ΒΕΡΟΙΑΣ</a:t>
            </a:r>
            <a:r>
              <a:rPr lang="el-GR" sz="3500" b="1" cap="small" dirty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el-GR" sz="3500" b="1" cap="small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l-GR" sz="3500" b="1" cap="small" dirty="0" smtClean="0">
                <a:solidFill>
                  <a:schemeClr val="bg1"/>
                </a:solidFill>
                <a:ea typeface="+mj-ea"/>
                <a:cs typeface="+mj-cs"/>
              </a:rPr>
              <a:t>ΣΧΟΛΙΚΟ ΕΤΟΣ: 2018-2019</a:t>
            </a:r>
            <a:endParaRPr lang="el-GR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14546" y="4286256"/>
            <a:ext cx="6572296" cy="2286016"/>
          </a:xfrm>
        </p:spPr>
        <p:txBody>
          <a:bodyPr>
            <a:noAutofit/>
          </a:bodyPr>
          <a:lstStyle/>
          <a:p>
            <a:pPr algn="ctr"/>
            <a:r>
              <a:rPr lang="el-GR" sz="3500" b="1" dirty="0"/>
              <a:t>Οπτικοακουστική έκφραση στα </a:t>
            </a:r>
            <a:r>
              <a:rPr lang="el-GR" sz="3500" b="1" dirty="0" smtClean="0"/>
              <a:t>Γερμανικά</a:t>
            </a:r>
            <a:r>
              <a:rPr lang="el-GR" sz="3500" b="1" dirty="0"/>
              <a:t>: επίσκεψη στην εκκλησία του Προφήτη </a:t>
            </a:r>
            <a:r>
              <a:rPr lang="el-GR" sz="3500" b="1" dirty="0" smtClean="0"/>
              <a:t>Ηλία</a:t>
            </a:r>
            <a:endParaRPr lang="el-GR" sz="3500" dirty="0"/>
          </a:p>
        </p:txBody>
      </p:sp>
      <p:pic>
        <p:nvPicPr>
          <p:cNvPr id="4" name="3 - Εικόνα" descr="DSCN2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3" y="428604"/>
            <a:ext cx="5429289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- Εικόνα" descr="gifs-animados-camara-813989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86182" y="1857364"/>
            <a:ext cx="2213320" cy="228601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500562" y="857232"/>
            <a:ext cx="4314828" cy="3028970"/>
          </a:xfrm>
        </p:spPr>
        <p:txBody>
          <a:bodyPr>
            <a:noAutofit/>
          </a:bodyPr>
          <a:lstStyle/>
          <a:p>
            <a:pPr algn="r"/>
            <a:r>
              <a:rPr lang="el-GR" sz="3000" dirty="0" smtClean="0"/>
              <a:t/>
            </a:r>
            <a:br>
              <a:rPr lang="el-GR" sz="3000" dirty="0" smtClean="0"/>
            </a:br>
            <a:r>
              <a:rPr lang="el-GR" sz="3000" dirty="0" err="1" smtClean="0"/>
              <a:t>Ταξη</a:t>
            </a:r>
            <a:r>
              <a:rPr lang="el-GR" sz="3000" dirty="0" smtClean="0"/>
              <a:t>: ΣΤ</a:t>
            </a:r>
            <a:r>
              <a:rPr lang="el-GR" dirty="0" smtClean="0"/>
              <a:t> </a:t>
            </a:r>
            <a:r>
              <a:rPr lang="el-GR" sz="3000" dirty="0" err="1" smtClean="0"/>
              <a:t>Γερμανικων</a:t>
            </a:r>
            <a:r>
              <a:rPr lang="el-GR" sz="3000" dirty="0" smtClean="0"/>
              <a:t/>
            </a:r>
            <a:br>
              <a:rPr lang="el-GR" sz="3000" dirty="0" smtClean="0"/>
            </a:br>
            <a:r>
              <a:rPr lang="el-GR" sz="3000" dirty="0" smtClean="0"/>
              <a:t>Υπεύθυνοι </a:t>
            </a:r>
            <a:r>
              <a:rPr lang="el-GR" sz="3000" dirty="0" err="1" smtClean="0"/>
              <a:t>εκπαιδευτικοι</a:t>
            </a:r>
            <a:r>
              <a:rPr lang="el-GR" sz="3000" dirty="0" smtClean="0"/>
              <a:t>: </a:t>
            </a:r>
            <a:r>
              <a:rPr lang="el-GR" sz="3000" dirty="0" err="1" smtClean="0"/>
              <a:t>Δημητριαδου</a:t>
            </a:r>
            <a:r>
              <a:rPr lang="el-GR" sz="3000" dirty="0" smtClean="0"/>
              <a:t> </a:t>
            </a:r>
            <a:r>
              <a:rPr lang="el-GR" sz="3000" dirty="0" err="1" smtClean="0"/>
              <a:t>Χριστινα</a:t>
            </a:r>
            <a:r>
              <a:rPr lang="el-GR" sz="3000" dirty="0" smtClean="0"/>
              <a:t/>
            </a:r>
            <a:br>
              <a:rPr lang="el-GR" sz="3000" dirty="0" smtClean="0"/>
            </a:br>
            <a:r>
              <a:rPr lang="el-GR" sz="3000" dirty="0" err="1" smtClean="0"/>
              <a:t>Σολακογλου</a:t>
            </a:r>
            <a:r>
              <a:rPr lang="el-GR" sz="3000" dirty="0" smtClean="0"/>
              <a:t> </a:t>
            </a:r>
            <a:r>
              <a:rPr lang="el-GR" sz="3000" dirty="0" err="1" smtClean="0"/>
              <a:t>Δημητρη</a:t>
            </a:r>
            <a:r>
              <a:rPr lang="el-GR" dirty="0" err="1" smtClean="0"/>
              <a:t>σ</a:t>
            </a:r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857356" y="285728"/>
            <a:ext cx="6172200" cy="1285884"/>
          </a:xfrm>
        </p:spPr>
        <p:txBody>
          <a:bodyPr>
            <a:normAutofit/>
          </a:bodyPr>
          <a:lstStyle/>
          <a:p>
            <a:pPr algn="ctr"/>
            <a:r>
              <a:rPr lang="el-GR" sz="3500" dirty="0" err="1" smtClean="0"/>
              <a:t>Δημιουργια</a:t>
            </a:r>
            <a:r>
              <a:rPr lang="el-GR" sz="3500" dirty="0" smtClean="0"/>
              <a:t> </a:t>
            </a:r>
            <a:r>
              <a:rPr lang="el-GR" sz="3500" dirty="0" err="1" smtClean="0"/>
              <a:t>ταινιασ</a:t>
            </a:r>
            <a:r>
              <a:rPr lang="el-GR" sz="3500" dirty="0" smtClean="0"/>
              <a:t> </a:t>
            </a:r>
            <a:r>
              <a:rPr lang="el-GR" sz="3500" dirty="0" err="1" smtClean="0"/>
              <a:t>μικρου</a:t>
            </a:r>
            <a:r>
              <a:rPr lang="el-GR" sz="3500" dirty="0" smtClean="0"/>
              <a:t> </a:t>
            </a:r>
            <a:r>
              <a:rPr lang="el-GR" sz="3500" dirty="0" err="1" smtClean="0"/>
              <a:t>μηκουσ</a:t>
            </a:r>
            <a:endParaRPr lang="el-GR" sz="35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85984" y="5143512"/>
            <a:ext cx="6172200" cy="1371600"/>
          </a:xfrm>
        </p:spPr>
        <p:txBody>
          <a:bodyPr>
            <a:noAutofit/>
          </a:bodyPr>
          <a:lstStyle/>
          <a:p>
            <a:r>
              <a:rPr lang="el-GR" sz="3000" dirty="0" smtClean="0"/>
              <a:t>Συνδυασμός του μαθήματος των Γερμανικών &amp; της κινηματογραφικής τέχνης</a:t>
            </a:r>
            <a:endParaRPr lang="el-GR" sz="3000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2071670" y="2500306"/>
            <a:ext cx="6172200" cy="135732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Τιτλοσ</a:t>
            </a:r>
            <a:r>
              <a:rPr kumimoji="0" lang="el-G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el-GR" sz="4000" b="1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επισκεψη</a:t>
            </a:r>
            <a:r>
              <a:rPr kumimoji="0" lang="el-GR" sz="4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στην </a:t>
            </a:r>
            <a:r>
              <a:rPr kumimoji="0" lang="el-GR" sz="4000" b="1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εκκλησια</a:t>
            </a:r>
            <a:r>
              <a:rPr kumimoji="0" lang="el-GR" sz="4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του </a:t>
            </a:r>
            <a:endParaRPr kumimoji="0" lang="en-US" sz="4000" b="1" i="1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προφητη</a:t>
            </a:r>
            <a:r>
              <a:rPr kumimoji="0" lang="el-GR" sz="4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4000" b="1" i="1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ηλια</a:t>
            </a:r>
            <a:r>
              <a:rPr kumimoji="0" lang="el-GR" sz="4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el-GR" sz="4000" b="1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- Εικόνα" descr="video-camera-3110133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2171696" cy="2171696"/>
          </a:xfrm>
          <a:prstGeom prst="rect">
            <a:avLst/>
          </a:prstGeom>
        </p:spPr>
      </p:pic>
      <p:pic>
        <p:nvPicPr>
          <p:cNvPr id="7" name="6 - Εικόνα" descr="pp.jpg"/>
          <p:cNvPicPr>
            <a:picLocks noChangeAspect="1"/>
          </p:cNvPicPr>
          <p:nvPr/>
        </p:nvPicPr>
        <p:blipFill>
          <a:blip r:embed="rId4" cstate="print"/>
          <a:srcRect t="35417"/>
          <a:stretch>
            <a:fillRect/>
          </a:stretch>
        </p:blipFill>
        <p:spPr>
          <a:xfrm>
            <a:off x="4143372" y="3929066"/>
            <a:ext cx="1571636" cy="119956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7 - Εικόνα" descr="camera-303650__3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94861">
            <a:off x="6089228" y="2066176"/>
            <a:ext cx="3703320" cy="2291450"/>
          </a:xfrm>
          <a:prstGeom prst="rect">
            <a:avLst/>
          </a:prstGeom>
          <a:scene3d>
            <a:camera prst="isometricOffAxis1Right">
              <a:rot lat="21476197" lon="20322033" rev="92653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172200" cy="571504"/>
          </a:xfrm>
        </p:spPr>
        <p:txBody>
          <a:bodyPr>
            <a:noAutofit/>
          </a:bodyPr>
          <a:lstStyle/>
          <a:p>
            <a:r>
              <a:rPr lang="el-GR" sz="3500" dirty="0" err="1" smtClean="0"/>
              <a:t>Θεματικεσ</a:t>
            </a:r>
            <a:r>
              <a:rPr lang="el-GR" sz="3500" dirty="0" smtClean="0"/>
              <a:t> </a:t>
            </a:r>
            <a:r>
              <a:rPr lang="el-GR" sz="3500" dirty="0" err="1" smtClean="0"/>
              <a:t>ενοτητεσ</a:t>
            </a:r>
            <a:endParaRPr lang="el-GR" sz="35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000232" y="1214422"/>
            <a:ext cx="7143768" cy="5643578"/>
          </a:xfrm>
        </p:spPr>
        <p:txBody>
          <a:bodyPr>
            <a:normAutofit/>
          </a:bodyPr>
          <a:lstStyle/>
          <a:p>
            <a:pPr>
              <a:buFont typeface="Century Schoolbook" pitchFamily="18" charset="0"/>
              <a:buChar char="▪"/>
            </a:pPr>
            <a:r>
              <a:rPr lang="el-GR" sz="3000" i="1" dirty="0" smtClean="0"/>
              <a:t>Κινηματογραφικό σενάριο</a:t>
            </a:r>
          </a:p>
          <a:p>
            <a:pPr>
              <a:buFont typeface="Century Schoolbook" pitchFamily="18" charset="0"/>
              <a:buChar char="▪"/>
            </a:pPr>
            <a:r>
              <a:rPr lang="el-GR" sz="3000" i="1" dirty="0" smtClean="0"/>
              <a:t>Οργάνωση κινηματογραφικής παραγωγής</a:t>
            </a:r>
          </a:p>
          <a:p>
            <a:pPr>
              <a:buFont typeface="Century Schoolbook" pitchFamily="18" charset="0"/>
              <a:buChar char="▪"/>
            </a:pPr>
            <a:r>
              <a:rPr lang="el-GR" sz="3000" i="1" dirty="0" smtClean="0"/>
              <a:t>Κινηματογραφική ομάδα: </a:t>
            </a:r>
            <a:r>
              <a:rPr lang="el-GR" sz="2500" i="1" dirty="0" smtClean="0"/>
              <a:t>ρόλοι &amp; καθήκοντα</a:t>
            </a:r>
          </a:p>
          <a:p>
            <a:pPr>
              <a:buFont typeface="Century Schoolbook" pitchFamily="18" charset="0"/>
              <a:buChar char="▪"/>
            </a:pPr>
            <a:r>
              <a:rPr lang="el-GR" sz="3000" i="1" dirty="0" smtClean="0"/>
              <a:t>Έμπνευση &amp; δημιουργικότητα</a:t>
            </a:r>
          </a:p>
          <a:p>
            <a:pPr>
              <a:buFont typeface="Century Schoolbook" pitchFamily="18" charset="0"/>
              <a:buChar char="▪"/>
            </a:pPr>
            <a:r>
              <a:rPr lang="el-GR" sz="3000" i="1" dirty="0" smtClean="0"/>
              <a:t>Χρήση της Γερμανικής </a:t>
            </a:r>
            <a:r>
              <a:rPr lang="el-GR" sz="3000" i="1" dirty="0" smtClean="0"/>
              <a:t>γλώσσας</a:t>
            </a:r>
          </a:p>
          <a:p>
            <a:pPr>
              <a:buFont typeface="Arial" pitchFamily="34" charset="0"/>
              <a:buChar char="•"/>
            </a:pPr>
            <a:r>
              <a:rPr lang="el-GR" sz="3000" i="1" dirty="0" err="1" smtClean="0"/>
              <a:t>Ομαδοσυνεργατική</a:t>
            </a:r>
            <a:r>
              <a:rPr lang="el-GR" sz="3000" i="1" dirty="0" smtClean="0"/>
              <a:t> </a:t>
            </a:r>
            <a:r>
              <a:rPr lang="el-GR" sz="3000" i="1" dirty="0" smtClean="0"/>
              <a:t>εργασία</a:t>
            </a:r>
          </a:p>
          <a:p>
            <a:pPr>
              <a:buFont typeface="Arial" pitchFamily="34" charset="0"/>
              <a:buChar char="•"/>
            </a:pPr>
            <a:r>
              <a:rPr lang="el-GR" sz="3000" i="1" dirty="0" err="1" smtClean="0"/>
              <a:t>Διαθεματικότητα</a:t>
            </a:r>
            <a:r>
              <a:rPr lang="el-GR" sz="3000" i="1" dirty="0" smtClean="0"/>
              <a:t>: </a:t>
            </a:r>
            <a:r>
              <a:rPr lang="el-GR" sz="2500" i="1" dirty="0" smtClean="0"/>
              <a:t>Γερμανικά, Κινηματογράφος, Τοπική Ιστορία, Θρησκευτικά, </a:t>
            </a:r>
            <a:r>
              <a:rPr lang="el-GR" sz="2500" i="1" dirty="0" smtClean="0"/>
              <a:t>Μουσική, Θεατρική Αγωγή</a:t>
            </a:r>
            <a:endParaRPr lang="el-GR" sz="2500" i="1" dirty="0" smtClean="0"/>
          </a:p>
        </p:txBody>
      </p:sp>
      <p:pic>
        <p:nvPicPr>
          <p:cNvPr id="6" name="5 - Εικόνα" descr="Photo-Camera-PNG-Ph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328" y="0"/>
            <a:ext cx="2428671" cy="2357430"/>
          </a:xfrm>
          <a:prstGeom prst="rect">
            <a:avLst/>
          </a:prstGeom>
        </p:spPr>
      </p:pic>
      <p:pic>
        <p:nvPicPr>
          <p:cNvPr id="8" name="7 - Εικόνα" descr="man-with-came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357430"/>
            <a:ext cx="2009653" cy="2206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29190" y="642918"/>
            <a:ext cx="3857652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500" dirty="0" smtClean="0"/>
              <a:t>Επίσκεψη στην </a:t>
            </a:r>
            <a:r>
              <a:rPr lang="el-GR" sz="3500" dirty="0" err="1" smtClean="0"/>
              <a:t>εκκληασια</a:t>
            </a:r>
            <a:r>
              <a:rPr lang="el-GR" sz="3500" dirty="0" smtClean="0"/>
              <a:t> του </a:t>
            </a:r>
            <a:r>
              <a:rPr lang="el-GR" sz="3500" dirty="0" err="1" smtClean="0"/>
              <a:t>προφητη</a:t>
            </a:r>
            <a:r>
              <a:rPr lang="el-GR" sz="3500" dirty="0" smtClean="0"/>
              <a:t> </a:t>
            </a:r>
            <a:r>
              <a:rPr lang="el-GR" sz="3500" dirty="0" err="1" smtClean="0"/>
              <a:t>ηλια</a:t>
            </a:r>
            <a:r>
              <a:rPr lang="el-GR" sz="3500" dirty="0" smtClean="0"/>
              <a:t> – </a:t>
            </a:r>
            <a:r>
              <a:rPr lang="en-US" sz="3500" dirty="0" err="1" smtClean="0"/>
              <a:t>ausflug</a:t>
            </a:r>
            <a:r>
              <a:rPr lang="en-US" sz="3500" dirty="0" smtClean="0"/>
              <a:t> in die </a:t>
            </a:r>
            <a:r>
              <a:rPr lang="en-US" sz="3500" dirty="0" err="1" smtClean="0"/>
              <a:t>kirche</a:t>
            </a:r>
            <a:r>
              <a:rPr lang="en-US" sz="3500" dirty="0" smtClean="0"/>
              <a:t> des </a:t>
            </a:r>
            <a:r>
              <a:rPr lang="en-US" sz="3500" dirty="0" err="1" smtClean="0"/>
              <a:t>propheten</a:t>
            </a:r>
            <a:r>
              <a:rPr lang="en-US" sz="3500" dirty="0" smtClean="0"/>
              <a:t> </a:t>
            </a:r>
            <a:r>
              <a:rPr lang="en-US" sz="3500" dirty="0" err="1" smtClean="0"/>
              <a:t>elias</a:t>
            </a:r>
            <a:endParaRPr lang="el-GR" sz="3500" dirty="0"/>
          </a:p>
        </p:txBody>
      </p:sp>
      <p:pic>
        <p:nvPicPr>
          <p:cNvPr id="5" name="4 - Εικόνα" descr="ΑΦΙΣΑ ΤΑΙΝΙΑ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47846" cy="6858000"/>
          </a:xfrm>
          <a:prstGeom prst="rect">
            <a:avLst/>
          </a:prstGeom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4929190" y="3000372"/>
            <a:ext cx="3857652" cy="135732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 </a:t>
            </a:r>
            <a:r>
              <a:rPr kumimoji="0" lang="el-GR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ταινια</a:t>
            </a:r>
            <a:r>
              <a:rPr kumimoji="0" lang="el-G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στο </a:t>
            </a:r>
            <a:r>
              <a:rPr kumimoji="0" lang="en-US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youtube</a:t>
            </a:r>
            <a:endParaRPr kumimoji="0" lang="el-G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786314" y="4500570"/>
            <a:ext cx="40719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hlinkClick r:id="rId4"/>
              </a:rPr>
              <a:t>https://</a:t>
            </a:r>
            <a:r>
              <a:rPr lang="en-US" sz="3500" b="1" dirty="0" smtClean="0">
                <a:hlinkClick r:id="rId4"/>
              </a:rPr>
              <a:t>yutu.be/CPI_am2Dgs8</a:t>
            </a:r>
            <a:endParaRPr lang="en-US" sz="3500" b="1" dirty="0" smtClean="0"/>
          </a:p>
          <a:p>
            <a:endParaRPr lang="el-GR" sz="3500" b="1" dirty="0"/>
          </a:p>
        </p:txBody>
      </p:sp>
      <p:sp>
        <p:nvSpPr>
          <p:cNvPr id="8" name="7 - Κουμπί ενέργειας: Τέλος">
            <a:hlinkClick r:id="rId5" action="ppaction://program" highlightClick="1"/>
          </p:cNvPr>
          <p:cNvSpPr/>
          <p:nvPr/>
        </p:nvSpPr>
        <p:spPr>
          <a:xfrm>
            <a:off x="5572132" y="5857892"/>
            <a:ext cx="2071702" cy="7143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5984" y="0"/>
            <a:ext cx="6172200" cy="414340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 smtClean="0"/>
              <a:t>Ευχαριστουμε</a:t>
            </a:r>
            <a:r>
              <a:rPr lang="el-GR" sz="4000" dirty="0" smtClean="0"/>
              <a:t> για την </a:t>
            </a:r>
            <a:r>
              <a:rPr lang="el-GR" sz="4000" dirty="0" err="1" smtClean="0"/>
              <a:t>προσοχη</a:t>
            </a:r>
            <a:r>
              <a:rPr lang="el-GR" sz="4000" dirty="0" smtClean="0"/>
              <a:t> </a:t>
            </a:r>
            <a:r>
              <a:rPr lang="el-GR" sz="4000" dirty="0" err="1" smtClean="0"/>
              <a:t>σασ</a:t>
            </a:r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107</Words>
  <Application>Microsoft Office PowerPoint</Application>
  <PresentationFormat>Προβολή στην οθόνη (4:3)</PresentationFormat>
  <Paragraphs>26</Paragraphs>
  <Slides>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Προεξοχή</vt:lpstr>
      <vt:lpstr>Διαφάνεια 1</vt:lpstr>
      <vt:lpstr> Ταξη: ΣΤ Γερμανικων Υπεύθυνοι εκπαιδευτικοι: Δημητριαδου Χριστινα Σολακογλου Δημητρησ</vt:lpstr>
      <vt:lpstr>Δημιουργια ταινιασ μικρου μηκουσ</vt:lpstr>
      <vt:lpstr>Θεματικεσ ενοτητεσ</vt:lpstr>
      <vt:lpstr>Επίσκεψη στην εκκληασια του προφητη ηλια – ausflug in die kirche des propheten elias</vt:lpstr>
      <vt:lpstr>Ευχαριστουμε για την προσοχη σασ</vt:lpstr>
    </vt:vector>
  </TitlesOfParts>
  <Company>Packard Bell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5ο Δημοτικό Σχολείο Βέροιας Σχολικό έτος: 2018-19 Ταξη: ΣΤ Τμημα: Γερμανικων Υπεύθυνοι εκπαιδευτικοι: Δημητριαδου Χριστινα Σολακογλου Δημητρης</dc:title>
  <dc:creator>Valued Packard Bell Customer</dc:creator>
  <cp:lastModifiedBy>user</cp:lastModifiedBy>
  <cp:revision>18</cp:revision>
  <dcterms:created xsi:type="dcterms:W3CDTF">2019-06-08T07:48:52Z</dcterms:created>
  <dcterms:modified xsi:type="dcterms:W3CDTF">2019-06-08T16:46:32Z</dcterms:modified>
</cp:coreProperties>
</file>