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9" r:id="rId5"/>
    <p:sldId id="264" r:id="rId6"/>
    <p:sldId id="265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647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90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628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79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670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221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499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283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672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9157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325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CFAEE-A95E-4467-8DB5-D74F6EB84522}" type="datetimeFigureOut">
              <a:rPr lang="el-GR" smtClean="0"/>
              <a:t>13/6/2018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05BD-B793-4818-902B-2F8788A6C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397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964;&#961;&#945;&#947;&#959;&#973;&#948;&#953;&#945;%20&#913;&#900;,%20&#914;&#900;%20&#964;&#940;&#958;&#949;&#969;&#957;/&#932;&#945;%20&#964;&#950;&#953;&#964;&#950;&#943;&#954;&#953;&#945;%20-%20&#915;&#955;&#974;&#963;&#963;&#945;%20&#913;&#900;%20&#916;&#951;&#956;&#959;&#964;&#953;&#954;&#959;&#973;.mp4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964;&#961;&#945;&#947;&#959;&#973;&#948;&#953;&#945;%20&#913;&#900;,%20&#914;&#900;%20&#964;&#940;&#958;&#949;&#969;&#957;/&#919;%20&#947;&#959;&#961;&#947;&#972;&#957;&#945;%20-%20&#915;&#953;&#940;&#957;&#957;&#951;&#962;%20&#922;&#945;&#955;&#945;&#964;&#950;&#942;&#962;%20-%20taagapimenamoutragoudia.blogspot.com%20%5b360p%5d.mp4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&#964;&#961;&#945;&#947;&#959;&#973;&#948;&#953;&#945;%20&#913;&#900;,%20&#914;&#900;%20&#964;&#940;&#958;&#949;&#969;&#957;/Kalatzis%20-%20&#922;&#945;&#955;&#945;&#964;&#950;&#942;&#962;_%20&#928;&#945;&#960;&#959;&#961;&#940;&#954;&#953;%20&#964;&#959;&#965;%20&#924;&#960;&#959;&#965;&#961;&#957;&#972;&#946;&#945;%20%5b360p%5d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964;&#961;&#945;&#947;&#959;&#973;&#948;&#953;&#945;%20&#913;&#900;,%20&#914;&#900;%20&#964;&#940;&#958;&#949;&#969;&#957;/&#922;&#937;&#931;&#932;&#919;&#931;%20&#928;&#913;&#923;&#913;&#924;&#913;&#931;-&#934;&#927;&#921;&#914;&#927;&#931;%20&#916;&#917;&#923;&#919;&#914;&#927;&#929;&#921;&#913;&#931;-&#924;&#921;&#913;%20&#928;&#921;&#922;&#929;&#913;%20%5b360p%5d.mp4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964;&#961;&#945;&#947;&#959;&#973;&#948;&#953;&#945;%20&#913;&#900;,%20&#914;&#900;%20&#964;&#940;&#958;&#949;&#969;&#957;/&#920;&#940;&#955;&#945;&#963;&#963;&#945;%20&#928;&#955;&#945;&#964;&#949;&#953;&#940;%20-%20&#924;&#940;&#957;&#959;&#962;%20&#935;&#945;&#964;&#950;&#953;&#948;&#940;&#954;&#953;&#962;.mp4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964;&#961;&#945;&#947;&#959;&#973;&#948;&#953;&#945;%20&#913;&#900;,%20&#914;&#900;%20&#964;&#940;&#958;&#949;&#969;&#957;/&#931;&#932;&#927;%20'&#928;&#913;%20&#922;&#913;&#921;%20&#931;&#932;&#927;%20&#926;&#913;&#925;&#913;&#923;&#917;&#937;%20-%20&#925;&#932;&#913;&#923;&#913;&#929;&#913;&#931;%20&#915;&#921;&#937;&#929;&#915;&#927;&#931;%20%5b360p%5d.mp4" TargetMode="External"/><Relationship Id="rId2" Type="http://schemas.openxmlformats.org/officeDocument/2006/relationships/hyperlink" Target="https://www.youtube.com/watch?v=HzK8gwrTP4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Όταν οι στίχοι και οι παράγραφοι συναντούν  … τα κύματα !!</a:t>
            </a:r>
            <a:endParaRPr lang="el-GR" dirty="0"/>
          </a:p>
        </p:txBody>
      </p:sp>
      <p:pic>
        <p:nvPicPr>
          <p:cNvPr id="1026" name="Picture 2" descr="C:\Users\Ioannis-Athanasia\Desktop\ELYTHW 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2434952" cy="244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oannis-Athanasia\Desktop\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72816"/>
            <a:ext cx="403244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Ioannis-Athanasia\Desktop\s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37112"/>
            <a:ext cx="267652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Ioannis-Athanasia\Desktop\s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70461"/>
            <a:ext cx="2016224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Ioannis-Athanasia\Desktop\kabadiaw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130" y="4546648"/>
            <a:ext cx="3067050" cy="183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09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Ioannis-Athanasia\Desktop\ELYTHW 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92088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76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Ioannis-Athanasia\Desktop\elythw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136903" cy="532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76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Ioannis-Athanasia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992888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923928" y="5949280"/>
            <a:ext cx="1656184" cy="804862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>
                <a:hlinkClick r:id="rId3" action="ppaction://hlinkfile"/>
              </a:rPr>
              <a:t>Τα τζιτζίκια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368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7170" name="Picture 2" descr="C:\Users\Ioannis-Athanasia\Desktop\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28091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3006080" y="5013176"/>
            <a:ext cx="300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hlinkClick r:id="rId3" action="ppaction://hlinkfile"/>
              </a:rPr>
              <a:t>Η γοργόνα - Γιάννης Καλατζής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562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endParaRPr lang="el-GR" i="1" dirty="0" smtClean="0"/>
          </a:p>
          <a:p>
            <a:endParaRPr lang="el-GR" i="1" dirty="0"/>
          </a:p>
          <a:p>
            <a:endParaRPr lang="el-GR" i="1" dirty="0" smtClean="0"/>
          </a:p>
          <a:p>
            <a:endParaRPr lang="el-GR" i="1" dirty="0"/>
          </a:p>
          <a:p>
            <a:endParaRPr lang="el-GR" i="1" dirty="0" smtClean="0"/>
          </a:p>
          <a:p>
            <a:endParaRPr lang="el-GR" i="1" dirty="0" smtClean="0"/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0070C0"/>
                </a:solidFill>
                <a:hlinkClick r:id="rId2" action="ppaction://hlinkfile"/>
              </a:rPr>
              <a:t>Παποράκι</a:t>
            </a:r>
            <a:r>
              <a:rPr lang="el-GR" dirty="0" smtClean="0">
                <a:solidFill>
                  <a:srgbClr val="0070C0"/>
                </a:solidFill>
                <a:hlinkClick r:id="rId2" action="ppaction://hlinkfile"/>
              </a:rPr>
              <a:t> του </a:t>
            </a:r>
            <a:r>
              <a:rPr lang="el-GR" dirty="0" err="1" smtClean="0">
                <a:solidFill>
                  <a:srgbClr val="0070C0"/>
                </a:solidFill>
                <a:hlinkClick r:id="rId2" action="ppaction://hlinkfile"/>
              </a:rPr>
              <a:t>Μπουρνόβα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Ioannis-Athanasia\Desktop\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5292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02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Ioannis-Athanasia\Desktop\palama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22" y="908720"/>
            <a:ext cx="7848872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0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001419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2050" name="Picture 2" descr="C:\Users\Ioannis-Athanasia\Desktop\palamaw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0920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7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oannis-Athanasia\Desktop\imagesCAPQXQ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32656"/>
            <a:ext cx="813690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1763688" y="5085184"/>
            <a:ext cx="5626968" cy="864096"/>
          </a:xfrm>
        </p:spPr>
        <p:txBody>
          <a:bodyPr/>
          <a:lstStyle/>
          <a:p>
            <a:pPr marL="0" indent="0" algn="ctr">
              <a:buNone/>
            </a:pPr>
            <a:r>
              <a:rPr lang="el-GR" dirty="0">
                <a:solidFill>
                  <a:srgbClr val="0070C0"/>
                </a:solidFill>
                <a:hlinkClick r:id="rId3" action="ppaction://hlinkfile"/>
              </a:rPr>
              <a:t>ΚΩΣΤΗΣ ΠΑΛΑΜΑΣ-ΜΙΑ</a:t>
            </a:r>
            <a:r>
              <a:rPr lang="en-US" dirty="0">
                <a:solidFill>
                  <a:srgbClr val="0070C0"/>
                </a:solidFill>
                <a:hlinkClick r:id="rId3" action="ppaction://hlinkfile"/>
              </a:rPr>
              <a:t> </a:t>
            </a:r>
            <a:r>
              <a:rPr lang="el-GR" dirty="0">
                <a:solidFill>
                  <a:srgbClr val="0070C0"/>
                </a:solidFill>
                <a:hlinkClick r:id="rId3" action="ppaction://hlinkfile"/>
              </a:rPr>
              <a:t>ΠΙΚΡΑ </a:t>
            </a:r>
            <a:endParaRPr lang="el-GR" dirty="0">
              <a:solidFill>
                <a:srgbClr val="0070C0"/>
              </a:solidFill>
            </a:endParaRP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832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oannis-Athanasia\Desktop\imagesCAPDCSI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99288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78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oannis-Athanasia\Desktop\barnalhw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6632"/>
            <a:ext cx="7560840" cy="553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75656" y="5765995"/>
            <a:ext cx="6696744" cy="903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>
                <a:hlinkClick r:id="rId3" action="ppaction://hlinkfile"/>
              </a:rPr>
              <a:t>Θάλασσα Πλατειά - Μάνος Χατζιδάκις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94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3075" name="Picture 3" descr="C:\Users\Ioannis-Athanasia\Desktop\k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52928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20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Ioannis-Athanasia\Desktop\l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" y="1340767"/>
            <a:ext cx="2520280" cy="410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Ioannis-Athanasia\Desktop\karkabitsa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908720"/>
            <a:ext cx="6336704" cy="51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i="1" dirty="0" smtClean="0">
              <a:hlinkClick r:id="rId2"/>
            </a:endParaRPr>
          </a:p>
          <a:p>
            <a:endParaRPr lang="en-US" i="1" dirty="0">
              <a:hlinkClick r:id="rId2"/>
            </a:endParaRPr>
          </a:p>
          <a:p>
            <a:endParaRPr lang="en-US" i="1" dirty="0" smtClean="0">
              <a:hlinkClick r:id="rId2"/>
            </a:endParaRPr>
          </a:p>
          <a:p>
            <a:endParaRPr lang="en-US" i="1" dirty="0">
              <a:hlinkClick r:id="rId2"/>
            </a:endParaRPr>
          </a:p>
          <a:p>
            <a:endParaRPr lang="en-US" i="1" dirty="0" smtClean="0">
              <a:hlinkClick r:id="rId2"/>
            </a:endParaRPr>
          </a:p>
          <a:p>
            <a:endParaRPr lang="en-US" i="1" dirty="0" smtClean="0">
              <a:hlinkClick r:id="rId2"/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0070C0"/>
                </a:solidFill>
                <a:hlinkClick r:id="rId3" action="ppaction://hlinkfile"/>
              </a:rPr>
              <a:t>ΣΤΟ 'ΠΑ ΚΑΙ ΣΤΟ ΞΑΝΑΛΕΩ - ΝΤΑΛΑΡΑΣ ΓΙΩΡΓΟΣ </a:t>
            </a:r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Ioannis-Athanasia\Desktop\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776864" cy="439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04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37</Words>
  <Application>Microsoft Office PowerPoint</Application>
  <PresentationFormat>Προβολή στην οθόνη (4:3)</PresentationFormat>
  <Paragraphs>19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Όταν οι στίχοι και οι παράγραφοι συναντούν  … τα κύματα !!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Ioannis-Athanasia</dc:creator>
  <cp:lastModifiedBy>user</cp:lastModifiedBy>
  <cp:revision>71</cp:revision>
  <dcterms:created xsi:type="dcterms:W3CDTF">2018-06-03T15:20:41Z</dcterms:created>
  <dcterms:modified xsi:type="dcterms:W3CDTF">2018-06-13T08:36:02Z</dcterms:modified>
</cp:coreProperties>
</file>