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custDataLst>
    <p:tags r:id="rId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28" autoAdjust="0"/>
  </p:normalViewPr>
  <p:slideViewPr>
    <p:cSldViewPr>
      <p:cViewPr varScale="1">
        <p:scale>
          <a:sx n="63" d="100"/>
          <a:sy n="63" d="100"/>
        </p:scale>
        <p:origin x="22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BBA31-E5F0-44AC-9018-567A5530BAAD}" type="datetimeFigureOut">
              <a:rPr lang="el-GR" smtClean="0"/>
              <a:t>13/1/2015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FCD15-D8D2-4029-8049-08CB2D2064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25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FCD15-D8D2-4029-8049-08CB2D20642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856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FCD15-D8D2-4029-8049-08CB2D206427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5139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FCD15-D8D2-4029-8049-08CB2D206427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2745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FCD15-D8D2-4029-8049-08CB2D206427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66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5D745-3255-40BA-B429-26266E71D4C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83588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0">
        <p15:prstTrans prst="airplane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2B8B0-CB68-4E77-A2E7-9170B27D684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00109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0">
        <p15:prstTrans prst="airplane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1621E-8DEA-4E51-8B3C-29ACFEFFEC8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41201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0">
        <p15:prstTrans prst="airplane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C26F5-251A-417A-A0AD-09F232957E5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81303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0">
        <p15:prstTrans prst="airplane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9809D-435A-4FCE-A1F4-DA41FEF5C7A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14950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0">
        <p15:prstTrans prst="airplane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51A2A-69A0-4AB4-95CD-76B6ACC9518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54420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0">
        <p15:prstTrans prst="airplane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D5A1B-CE8D-461D-8833-9C3A17A3C70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63513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0">
        <p15:prstTrans prst="airplane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41F1F-CCAB-461D-9754-B814AEEB184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34071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0">
        <p15:prstTrans prst="airplane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BD4A9-01EE-4594-AB40-C62FFD14170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77921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0">
        <p15:prstTrans prst="airplane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C6519-7A3D-4DCD-9177-B85A2DC4DFF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81652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0">
        <p15:prstTrans prst="airplane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B5CD1-BBA7-4672-8AB8-4CEEC5AF1F9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0490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0">
        <p15:prstTrans prst="airplane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2"/>
            </a:gs>
            <a:gs pos="100000">
              <a:srgbClr val="CCFFC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 altLang="el-G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 altLang="el-GR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F70DAA-06B4-44A8-A4CD-460B888A1D93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>
    <mc:Choice xmlns:p15="http://schemas.microsoft.com/office/powerpoint/2012/main" Requires="p15">
      <p:transition spd="slow" advClick="0" advTm="0">
        <p15:prstTrans prst="airplane"/>
      </p:transition>
    </mc:Choice>
    <mc:Fallback>
      <p:transition spd="slow" advClick="0" advTm="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60648"/>
            <a:ext cx="7772400" cy="1656185"/>
          </a:xfrm>
        </p:spPr>
        <p:txBody>
          <a:bodyPr anchor="ctr"/>
          <a:lstStyle/>
          <a:p>
            <a:r>
              <a:rPr lang="el-GR" altLang="el-GR" sz="4000" dirty="0"/>
              <a:t>ΑΝΑΝΕΩΣΙΜΕΣ ΠΗΓΕΣ </a:t>
            </a:r>
            <a:r>
              <a:rPr lang="el-GR" altLang="el-GR" sz="4000" dirty="0" smtClean="0"/>
              <a:t>ΕΝΕΡΓ</a:t>
            </a:r>
            <a:r>
              <a:rPr lang="en-US" altLang="el-GR" sz="4000" dirty="0" smtClean="0"/>
              <a:t>E</a:t>
            </a:r>
            <a:r>
              <a:rPr lang="el-GR" altLang="el-GR" sz="4000" dirty="0" smtClean="0"/>
              <a:t>ΙΑΣ</a:t>
            </a:r>
            <a:r>
              <a:rPr lang="el-GR" altLang="el-GR" sz="4000" dirty="0"/>
              <a:t/>
            </a:r>
            <a:br>
              <a:rPr lang="el-GR" altLang="el-GR" sz="4000" dirty="0"/>
            </a:br>
            <a:endParaRPr lang="el-GR" altLang="el-GR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916833"/>
            <a:ext cx="6400800" cy="1752600"/>
          </a:xfrm>
        </p:spPr>
        <p:txBody>
          <a:bodyPr/>
          <a:lstStyle/>
          <a:p>
            <a:r>
              <a:rPr lang="el-GR" altLang="el-GR" sz="3200" dirty="0"/>
              <a:t>ΘΑΝΑΣΗΣ</a:t>
            </a:r>
          </a:p>
          <a:p>
            <a:r>
              <a:rPr lang="el-GR" altLang="el-GR" sz="3200" dirty="0"/>
              <a:t>ΠΟΥΡΝΑΡΑΣ</a:t>
            </a:r>
          </a:p>
          <a:p>
            <a:endParaRPr lang="el-GR" altLang="el-GR" sz="3200" dirty="0"/>
          </a:p>
        </p:txBody>
      </p:sp>
      <p:pic>
        <p:nvPicPr>
          <p:cNvPr id="2053" name="Picture 5" descr="fireman_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70538"/>
            <a:ext cx="2879725" cy="24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petrol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55507"/>
            <a:ext cx="2381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Queen - We Are The Champions (Lyric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dirty="0">
                <a:solidFill>
                  <a:srgbClr val="0070C0"/>
                </a:solidFill>
              </a:rPr>
              <a:t>ΑΝΑΝΕΩΣΙΜΕΣ ΠΗΓΕΣ </a:t>
            </a:r>
            <a:r>
              <a:rPr lang="el-GR" altLang="el-GR" sz="4000" dirty="0">
                <a:solidFill>
                  <a:schemeClr val="accent6">
                    <a:lumMod val="75000"/>
                  </a:schemeClr>
                </a:solidFill>
              </a:rPr>
              <a:t>ΕΝΕΡΓΕΙΑΣ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pPr indent="-324000">
              <a:lnSpc>
                <a:spcPct val="150000"/>
              </a:lnSpc>
              <a:spcBef>
                <a:spcPts val="0"/>
              </a:spcBef>
            </a:pPr>
            <a:r>
              <a:rPr lang="el-GR" altLang="el-GR" sz="2400" dirty="0">
                <a:solidFill>
                  <a:schemeClr val="accent6">
                    <a:lumMod val="75000"/>
                  </a:schemeClr>
                </a:solidFill>
              </a:rPr>
              <a:t>ΗΛΙΑΚΗ ΕΝΕΡΓΕΙΑ</a:t>
            </a:r>
          </a:p>
          <a:p>
            <a:pPr indent="-324000">
              <a:lnSpc>
                <a:spcPct val="150000"/>
              </a:lnSpc>
              <a:spcBef>
                <a:spcPts val="0"/>
              </a:spcBef>
            </a:pPr>
            <a:r>
              <a:rPr lang="el-GR" altLang="el-GR" sz="2400" dirty="0">
                <a:solidFill>
                  <a:schemeClr val="accent6">
                    <a:lumMod val="75000"/>
                  </a:schemeClr>
                </a:solidFill>
              </a:rPr>
              <a:t>ΑΙΟΛΙΚΗ ΕΝΕΡΓΕΙΑ</a:t>
            </a:r>
          </a:p>
          <a:p>
            <a:pPr indent="-324000">
              <a:lnSpc>
                <a:spcPct val="150000"/>
              </a:lnSpc>
              <a:spcBef>
                <a:spcPts val="0"/>
              </a:spcBef>
            </a:pPr>
            <a:r>
              <a:rPr lang="el-GR" altLang="el-GR" sz="2400" dirty="0">
                <a:solidFill>
                  <a:schemeClr val="accent6">
                    <a:lumMod val="75000"/>
                  </a:schemeClr>
                </a:solidFill>
              </a:rPr>
              <a:t>ΥΔΡΟΗΛΕΚΤΡΙΚΗ ΕΝΕΡΓΕΙΑ</a:t>
            </a:r>
          </a:p>
          <a:p>
            <a:pPr indent="-324000">
              <a:lnSpc>
                <a:spcPct val="150000"/>
              </a:lnSpc>
              <a:spcBef>
                <a:spcPts val="0"/>
              </a:spcBef>
            </a:pPr>
            <a:r>
              <a:rPr lang="el-GR" altLang="el-GR" sz="2400" dirty="0">
                <a:solidFill>
                  <a:schemeClr val="accent6">
                    <a:lumMod val="75000"/>
                  </a:schemeClr>
                </a:solidFill>
              </a:rPr>
              <a:t>Η ΕΝΕΡΓΕΙΑ  ΚΥΜΑΤΩΝ ΡΕΥΜΑΤΩΝ ΚΑΙ ΩΚΕΑΝΩΝ </a:t>
            </a:r>
          </a:p>
          <a:p>
            <a:pPr indent="-324000">
              <a:lnSpc>
                <a:spcPct val="150000"/>
              </a:lnSpc>
              <a:spcBef>
                <a:spcPts val="0"/>
              </a:spcBef>
            </a:pPr>
            <a:r>
              <a:rPr lang="el-GR" altLang="el-GR" sz="2400" dirty="0">
                <a:solidFill>
                  <a:schemeClr val="accent6">
                    <a:lumMod val="75000"/>
                  </a:schemeClr>
                </a:solidFill>
              </a:rPr>
              <a:t>Η </a:t>
            </a:r>
            <a:r>
              <a:rPr lang="el-GR" altLang="el-GR" sz="2400" dirty="0" smtClean="0">
                <a:solidFill>
                  <a:schemeClr val="accent6">
                    <a:lumMod val="75000"/>
                  </a:schemeClr>
                </a:solidFill>
              </a:rPr>
              <a:t>ΕΝΕΡΓ</a:t>
            </a:r>
            <a:r>
              <a:rPr lang="en-US" altLang="el-GR" sz="2400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l-GR" altLang="el-GR" sz="2400" dirty="0" smtClean="0">
                <a:solidFill>
                  <a:schemeClr val="accent6">
                    <a:lumMod val="75000"/>
                  </a:schemeClr>
                </a:solidFill>
              </a:rPr>
              <a:t>ΙΑ </a:t>
            </a:r>
            <a:r>
              <a:rPr lang="el-GR" altLang="el-GR" sz="2400" dirty="0">
                <a:solidFill>
                  <a:schemeClr val="accent6">
                    <a:lumMod val="75000"/>
                  </a:schemeClr>
                </a:solidFill>
              </a:rPr>
              <a:t>ΒΙΟΜΑΖΑΣ</a:t>
            </a:r>
          </a:p>
          <a:p>
            <a:pPr indent="-324000">
              <a:lnSpc>
                <a:spcPct val="150000"/>
              </a:lnSpc>
              <a:spcBef>
                <a:spcPts val="0"/>
              </a:spcBef>
            </a:pPr>
            <a:r>
              <a:rPr lang="el-GR" altLang="el-GR" sz="2400" dirty="0">
                <a:solidFill>
                  <a:schemeClr val="accent6">
                    <a:lumMod val="75000"/>
                  </a:schemeClr>
                </a:solidFill>
              </a:rPr>
              <a:t>Η ΓΕΩΘΕΡΜΙΚΗ </a:t>
            </a:r>
            <a:r>
              <a:rPr lang="el-GR" altLang="el-GR" sz="2400" dirty="0" smtClean="0">
                <a:solidFill>
                  <a:schemeClr val="accent6">
                    <a:lumMod val="75000"/>
                  </a:schemeClr>
                </a:solidFill>
              </a:rPr>
              <a:t>ΕΝΕΡΓ</a:t>
            </a:r>
            <a:r>
              <a:rPr lang="en-US" altLang="el-GR" sz="2400" dirty="0" smtClean="0">
                <a:solidFill>
                  <a:schemeClr val="accent6">
                    <a:lumMod val="75000"/>
                  </a:schemeClr>
                </a:solidFill>
              </a:rPr>
              <a:t>EI</a:t>
            </a:r>
            <a:r>
              <a:rPr lang="el-GR" altLang="el-GR" sz="2400" dirty="0" smtClean="0">
                <a:solidFill>
                  <a:schemeClr val="accent6">
                    <a:lumMod val="75000"/>
                  </a:schemeClr>
                </a:solidFill>
              </a:rPr>
              <a:t>Α</a:t>
            </a:r>
            <a:endParaRPr lang="el-GR" altLang="el-GR" sz="2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l-GR" altLang="el-GR" sz="2800" dirty="0"/>
          </a:p>
          <a:p>
            <a:pPr>
              <a:lnSpc>
                <a:spcPct val="80000"/>
              </a:lnSpc>
            </a:pPr>
            <a:endParaRPr lang="el-GR" altLang="el-G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4000" dirty="0" smtClean="0"/>
              <a:t/>
            </a:r>
            <a:br>
              <a:rPr lang="en-US" altLang="el-GR" sz="4000" dirty="0" smtClean="0"/>
            </a:br>
            <a:r>
              <a:rPr lang="en-US" altLang="el-GR" sz="4000" dirty="0"/>
              <a:t/>
            </a:r>
            <a:br>
              <a:rPr lang="en-US" altLang="el-GR" sz="4000" dirty="0"/>
            </a:br>
            <a:r>
              <a:rPr lang="el-GR" altLang="el-GR" sz="4000" dirty="0" smtClean="0"/>
              <a:t>ΗΛΙΑΚΗ  </a:t>
            </a:r>
            <a:r>
              <a:rPr lang="el-GR" altLang="el-GR" sz="4000" dirty="0"/>
              <a:t>ΕΝΕΡΓΕΙΑ</a:t>
            </a:r>
            <a:br>
              <a:rPr lang="el-GR" altLang="el-GR" sz="4000" dirty="0"/>
            </a:br>
            <a:r>
              <a:rPr lang="el-GR" altLang="el-GR" sz="4000" dirty="0"/>
              <a:t/>
            </a:r>
            <a:br>
              <a:rPr lang="el-GR" altLang="el-GR" sz="4000" dirty="0"/>
            </a:br>
            <a:endParaRPr lang="el-GR" altLang="el-GR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1700808"/>
            <a:ext cx="7283450" cy="1612900"/>
          </a:xfrm>
        </p:spPr>
        <p:txBody>
          <a:bodyPr/>
          <a:lstStyle/>
          <a:p>
            <a:r>
              <a:rPr lang="el-GR" altLang="el-GR" sz="2800" dirty="0"/>
              <a:t>ΦΩΤΟΒΟΛΤΑΪΚΕΣ ΣΤΕΓΕΣ </a:t>
            </a:r>
          </a:p>
          <a:p>
            <a:r>
              <a:rPr lang="el-GR" altLang="el-GR" sz="2800" dirty="0"/>
              <a:t>ΦΩΤΟΒΟΛΤΑΪΚΑ ΣΕ ΠΑΡΚΑ ΚΑΙ ΣΕ ΧΩΡΑΦΙΑ</a:t>
            </a:r>
          </a:p>
          <a:p>
            <a:pPr>
              <a:buFontTx/>
              <a:buNone/>
            </a:pPr>
            <a:endParaRPr lang="el-GR" altLang="el-GR" sz="2800" dirty="0"/>
          </a:p>
        </p:txBody>
      </p:sp>
      <p:pic>
        <p:nvPicPr>
          <p:cNvPr id="7173" name="Picture 5" descr="sun_ho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4392613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fotobolta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05263"/>
            <a:ext cx="371475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992888" cy="2736304"/>
          </a:xfrm>
        </p:spPr>
        <p:txBody>
          <a:bodyPr/>
          <a:lstStyle/>
          <a:p>
            <a:r>
              <a:rPr lang="el-GR" sz="3600" dirty="0" smtClean="0">
                <a:solidFill>
                  <a:srgbClr val="FF0000"/>
                </a:solidFill>
              </a:rPr>
              <a:t>ΘΑΝΑΣΗΣ ΠΟΥΡΝΑΡΑΣ </a:t>
            </a:r>
            <a:br>
              <a:rPr lang="el-GR" sz="3600" dirty="0" smtClean="0">
                <a:solidFill>
                  <a:srgbClr val="FF0000"/>
                </a:solidFill>
              </a:rPr>
            </a:br>
            <a:r>
              <a:rPr lang="el-GR" sz="3600" dirty="0" smtClean="0">
                <a:solidFill>
                  <a:srgbClr val="FF0000"/>
                </a:solidFill>
              </a:rPr>
              <a:t/>
            </a:r>
            <a:br>
              <a:rPr lang="el-GR" sz="3600" dirty="0" smtClean="0">
                <a:solidFill>
                  <a:srgbClr val="FF0000"/>
                </a:solidFill>
              </a:rPr>
            </a:br>
            <a:r>
              <a:rPr lang="el-GR" sz="3600" dirty="0" smtClean="0">
                <a:solidFill>
                  <a:srgbClr val="FF0000"/>
                </a:solidFill>
              </a:rPr>
              <a:t>Α ΤΑΞΗ ΓΥΜΝΑΣΙΟΥ ΑΝΩ ΚΩΜΗΣ </a:t>
            </a:r>
            <a:br>
              <a:rPr lang="el-GR" sz="3600" dirty="0" smtClean="0">
                <a:solidFill>
                  <a:srgbClr val="FF0000"/>
                </a:solidFill>
              </a:rPr>
            </a:br>
            <a:r>
              <a:rPr lang="el-GR" sz="3600" dirty="0" smtClean="0">
                <a:solidFill>
                  <a:srgbClr val="FF0000"/>
                </a:solidFill>
              </a:rPr>
              <a:t>ΣΧ. 2014-2015</a:t>
            </a:r>
            <a:endParaRPr lang="el-G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18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UA"/>
</p:tagLst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46</Words>
  <Application>Microsoft Office PowerPoint</Application>
  <PresentationFormat>Προβολή στην οθόνη (4:3)</PresentationFormat>
  <Paragraphs>18</Paragraphs>
  <Slides>4</Slides>
  <Notes>4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7" baseType="lpstr">
      <vt:lpstr>Arial</vt:lpstr>
      <vt:lpstr>Calibri</vt:lpstr>
      <vt:lpstr>Προεπιλεγμένη σχεδίαση</vt:lpstr>
      <vt:lpstr>ΑΝΑΝΕΩΣΙΜΕΣ ΠΗΓΕΣ ΕΝΕΡΓEΙΑΣ </vt:lpstr>
      <vt:lpstr>ΑΝΑΝΕΩΣΙΜΕΣ ΠΗΓΕΣ ΕΝΕΡΓΕΙΑΣ</vt:lpstr>
      <vt:lpstr>  ΗΛΙΑΚΗ  ΕΝΕΡΓΕΙΑ  </vt:lpstr>
      <vt:lpstr>ΘΑΝΑΣΗΣ ΠΟΥΡΝΑΡΑΣ   Α ΤΑΞΗ ΓΥΜΝΑΣΙΟΥ ΑΝΩ ΚΩΜΗΣ  ΣΧ. 2014-2015</vt:lpstr>
    </vt:vector>
  </TitlesOfParts>
  <Company>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</dc:title>
  <dc:creator>user7</dc:creator>
  <cp:lastModifiedBy>PublicUser</cp:lastModifiedBy>
  <cp:revision>33</cp:revision>
  <dcterms:created xsi:type="dcterms:W3CDTF">2014-12-12T07:39:11Z</dcterms:created>
  <dcterms:modified xsi:type="dcterms:W3CDTF">2015-01-13T19:52:20Z</dcterms:modified>
</cp:coreProperties>
</file>