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6">
  <p:sldMasterIdLst>
    <p:sldMasterId id="2147483648" r:id="rId1"/>
  </p:sldMasterIdLst>
  <p:sldIdLst>
    <p:sldId id="256" r:id="rId2"/>
    <p:sldId id="257" r:id="rId3"/>
    <p:sldId id="278" r:id="rId4"/>
    <p:sldId id="279" r:id="rId5"/>
    <p:sldId id="284" r:id="rId6"/>
    <p:sldId id="277" r:id="rId7"/>
    <p:sldId id="272" r:id="rId8"/>
    <p:sldId id="273" r:id="rId9"/>
    <p:sldId id="268" r:id="rId10"/>
    <p:sldId id="269" r:id="rId11"/>
    <p:sldId id="270" r:id="rId12"/>
    <p:sldId id="274" r:id="rId13"/>
    <p:sldId id="276" r:id="rId14"/>
    <p:sldId id="266" r:id="rId15"/>
    <p:sldId id="260" r:id="rId16"/>
    <p:sldId id="267" r:id="rId17"/>
    <p:sldId id="275" r:id="rId18"/>
    <p:sldId id="271" r:id="rId19"/>
    <p:sldId id="261" r:id="rId20"/>
    <p:sldId id="259" r:id="rId21"/>
    <p:sldId id="262" r:id="rId22"/>
    <p:sldId id="265" r:id="rId23"/>
    <p:sldId id="280" r:id="rId24"/>
    <p:sldId id="258" r:id="rId25"/>
    <p:sldId id="264" r:id="rId26"/>
    <p:sldId id="281" r:id="rId27"/>
    <p:sldId id="263" r:id="rId28"/>
    <p:sldId id="282" r:id="rId29"/>
    <p:sldId id="283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30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5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43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905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22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7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70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0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6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AA299-2CFD-418C-B46A-71D11621DC4E}" type="datetimeFigureOut">
              <a:rPr lang="el-GR" smtClean="0"/>
              <a:t>14/1/2019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3153-DEEB-40A3-81FD-8425DCAFEC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053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7" y="3890665"/>
            <a:ext cx="9144000" cy="2334067"/>
          </a:xfrm>
        </p:spPr>
        <p:txBody>
          <a:bodyPr>
            <a:normAutofit/>
          </a:bodyPr>
          <a:lstStyle/>
          <a:p>
            <a:r>
              <a:rPr lang="el-GR" dirty="0" smtClean="0"/>
              <a:t>Ομάδα Νηπιαγωγών: </a:t>
            </a:r>
          </a:p>
          <a:p>
            <a:r>
              <a:rPr lang="el-GR" sz="2800" b="1" dirty="0" smtClean="0">
                <a:solidFill>
                  <a:srgbClr val="C00000"/>
                </a:solidFill>
              </a:rPr>
              <a:t>Αδαμαντία </a:t>
            </a:r>
            <a:r>
              <a:rPr lang="el-GR" sz="2800" b="1" smtClean="0">
                <a:solidFill>
                  <a:srgbClr val="C00000"/>
                </a:solidFill>
              </a:rPr>
              <a:t>Κιρκή</a:t>
            </a:r>
            <a:endParaRPr lang="el-GR" sz="2800" b="1" dirty="0" smtClean="0">
              <a:solidFill>
                <a:srgbClr val="C00000"/>
              </a:solidFill>
            </a:endParaRPr>
          </a:p>
          <a:p>
            <a:r>
              <a:rPr lang="el-GR" sz="2800" b="1" dirty="0" smtClean="0">
                <a:solidFill>
                  <a:srgbClr val="C00000"/>
                </a:solidFill>
              </a:rPr>
              <a:t>Σουλτάνα </a:t>
            </a:r>
            <a:r>
              <a:rPr lang="el-GR" sz="2800" b="1" dirty="0" err="1" smtClean="0">
                <a:solidFill>
                  <a:srgbClr val="C00000"/>
                </a:solidFill>
              </a:rPr>
              <a:t>Σεριάδου</a:t>
            </a:r>
            <a:endParaRPr lang="el-GR" sz="2800" b="1" dirty="0" smtClean="0">
              <a:solidFill>
                <a:srgbClr val="C00000"/>
              </a:solidFill>
            </a:endParaRPr>
          </a:p>
          <a:p>
            <a:r>
              <a:rPr lang="el-GR" sz="2800" b="1" dirty="0" smtClean="0">
                <a:solidFill>
                  <a:srgbClr val="C00000"/>
                </a:solidFill>
              </a:rPr>
              <a:t>Χαρίκλεια Μοναχού</a:t>
            </a:r>
          </a:p>
          <a:p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795" y="874877"/>
            <a:ext cx="994248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endParaRPr lang="en-US" sz="2400" b="1" kern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sz="2400" b="1" kern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Εισαγωγική </a:t>
            </a:r>
            <a:r>
              <a:rPr lang="el-GR" sz="24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Επιμόρφωση για την εκπαιδευτική αξιοποίηση </a:t>
            </a:r>
            <a:r>
              <a:rPr lang="el-GR" sz="2400" b="1" kern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ΤΠΕ</a:t>
            </a:r>
          </a:p>
          <a:p>
            <a:pPr algn="ctr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Συστάδα Β1.4: Πρωτοβάθμια Εκπαίδευση</a:t>
            </a:r>
          </a:p>
          <a:p>
            <a:pPr algn="ctr"/>
            <a:r>
              <a:rPr lang="el-G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Συνεδρία 5: Δραστηριότητα 2</a:t>
            </a:r>
          </a:p>
          <a:p>
            <a:pPr algn="ctr"/>
            <a:endParaRPr lang="el-GR" sz="24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l-GR" sz="2400" b="1" kern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300"/>
              </a:spcAft>
            </a:pPr>
            <a:endParaRPr lang="el-GR" sz="3200" b="1" kern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9493" y="2748394"/>
            <a:ext cx="10593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2225">
                  <a:solidFill>
                    <a:srgbClr val="0033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ΨΗΦΙΑΚΟ ΛΕΞΙΚΟ «ΧΡΙΣΤΟΥΓΕΝΝΑ»</a:t>
            </a:r>
            <a:endParaRPr lang="en-US" sz="5400" b="1" cap="none" spc="0" dirty="0">
              <a:ln w="22225">
                <a:solidFill>
                  <a:srgbClr val="0033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42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763" y="1714240"/>
            <a:ext cx="6496987" cy="1325563"/>
          </a:xfrm>
        </p:spPr>
        <p:txBody>
          <a:bodyPr>
            <a:normAutofit/>
          </a:bodyPr>
          <a:lstStyle/>
          <a:p>
            <a:r>
              <a:rPr lang="el-GR" sz="7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αναγία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lh6.googleusercontent.com/g0aOPhi8Y3Cftti8NbH2YeGSBOy0ZomavUIIpXRNyxHhEWlyTfqwRsgtBUqgan9fQwXOPbsJ9j9C4UEdCpp1DsmOkMdPAg37u0PKPVfbEeUINdntyLnYQIZndfzJTHFSzVB9g1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04" y="885992"/>
            <a:ext cx="2104947" cy="46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1989" y="3895332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Παναγί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3770" y="2072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381" y="2118974"/>
            <a:ext cx="5342744" cy="1325563"/>
          </a:xfrm>
        </p:spPr>
        <p:txBody>
          <a:bodyPr>
            <a:normAutofit/>
          </a:bodyPr>
          <a:lstStyle/>
          <a:p>
            <a:r>
              <a:rPr lang="el-GR" sz="7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ρέφος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831" y="3835372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895" y="925214"/>
            <a:ext cx="3238500" cy="3390900"/>
          </a:xfrm>
          <a:prstGeom prst="rect">
            <a:avLst/>
          </a:prstGeom>
        </p:spPr>
      </p:pic>
      <p:pic>
        <p:nvPicPr>
          <p:cNvPr id="7" name="βρέφ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8918" y="2620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6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026" y="1987413"/>
            <a:ext cx="2833142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μάγοι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lh4.googleusercontent.com/qn_3fJbWs4Z8JdekAzC2W2QjoZKkffsuxnMEZM9Z_7tvF8ZNfvP7eayu-Og7eN8IYeRv0IbgvE9c0hkCwyrb93pN_TvmpjA4R1rBjBMjv9CjxIkfG211Ef2PS_iRCsQjHKADWzQ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07" y="1290786"/>
            <a:ext cx="2995541" cy="40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1998" y="3802013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μάγο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8918" y="2345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1174" y="1778551"/>
            <a:ext cx="3627620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καμήλες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s://lh4.googleusercontent.com/mc59Cn24MDqoBkTCY8XReItqs7SuennIbJ9jTJ_PIfayp3VjPXZ5aYudmPE1Mb2TbM70bdnI7Z1MkkEwaZs7EXazwhJWjTUWEB3zRlSWI0NkzpiFg6H95AqcbJ8_VrGJaAvhZXB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95" y="1169232"/>
            <a:ext cx="3284548" cy="27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4244" y="3713435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καμήλε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8545" y="2266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085" y="2629448"/>
            <a:ext cx="5492646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χρυσός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lh5.googleusercontent.com/hhfkIOnAK1_MM-He6TQqEuvEi-2fVwd_kOVTIlrCZ5utqVVmNbMOkxphIvlYwQq_Av7eDR4grOKxq3XTlWF0XCUOxn3Drf6a860fpW7gUCZJ_Srnu3PWkIpo3crM8AWm1gxjGrb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15" y="1204587"/>
            <a:ext cx="4077098" cy="28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1458" y="4315058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χρυσό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3692" y="2987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764" y="2071673"/>
            <a:ext cx="3362793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λιβάνι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lh5.googleusercontent.com/OvuC7Qw1u9CNkula61qnyoYFH9T1y_YXrUQlXn62x1SBCI9fs2Gu0XhqmKuLZkxesolhJjQqHed14LLBWKaSgVIwVppc7TSZXCzi5MCwIAiIW1lvkQl4azM6klfoKGxcYt3BXWUI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10" y="1477611"/>
            <a:ext cx="5044190" cy="25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6349" y="3991298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λιβάν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3521" y="2429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6.googleusercontent.com/VMCrjnOaXqlWGtkpLKCC8UeLSpL7zLqED8AyEUK0yjQv6tzNxV7crahpDDPlBv5zGbBIMl09xTt1jLFrTMNAB-yME44GzD07MnW2XLNjooreeKWXOgyLP00oakqiirpjMDNo6NZ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98" y="1214631"/>
            <a:ext cx="3993630" cy="30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163" y="2425204"/>
            <a:ext cx="5357734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σμύρνα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1528" y="4017363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σμυρν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8780" y="2814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199" y="2330957"/>
            <a:ext cx="3415378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βοσκοί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lh4.googleusercontent.com/SupC-d-usWRfQhd9eCyQKPFJDotxSymdQKsi7erTbwOcky7iACsRyrjDIWgVDv9_UukBXW32cm7vxs-4_Pp0gb59jTjdvBFzjvorCBU5boby1pXDXRShtFcEj6BhhLyUWuw0Jb8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37" y="1151068"/>
            <a:ext cx="35945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8720" y="4241122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βοσκοί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8577" y="2717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646" y="3031474"/>
            <a:ext cx="3978500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ζώα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lh3.googleusercontent.com/UI4EylxaRJhRGqzYHsc4ZkNi5fknzOSKGM4m2XaSMgkpLGI64Q24wpRhqU87stDnD0N6kIXWzKnoRCMVh0aJgp1oYWp6F5ljE-hfJtq5IiM2qeSJmAy8c6M7GLCiD_Q5JgfAebAj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37" y="1041923"/>
            <a:ext cx="2438876" cy="17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h4.googleusercontent.com/8jUfpRop8idZfELazevGF8yy4jfLsuzPWsiSpPsc9ds_IrEL25oSMAXlIr1HUSOdQ0fvPAGcx2iiIUdiTdDI5DKVbckCypZqFzqXe68cjJQLW-f9XGXSrlCL65zlY8zLBsSXWzD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83" y="845332"/>
            <a:ext cx="2435583" cy="21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9843" y="4537798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ζώ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902" y="3394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XTbFG1GiparDnX3QrdeKHY41ilNvgV2kT8YEdOk-NGDIvmGzEUo7tX4f6iOujq2gApkdRirGfhCOZNmQ0qsGXN9oz-SnDKZZmX8EeeGs0JloSbKPaSbhSSH-4GdoGozzmIiVncFV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85" y="1010994"/>
            <a:ext cx="5535430" cy="25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64" y="3259317"/>
            <a:ext cx="6976672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Άγιος Βασίλης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3122" y="4584880"/>
            <a:ext cx="655070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άγιος Βασίλη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13824" y="3712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6372"/>
            <a:ext cx="10515600" cy="103031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ΠΟΡΕΙΑ ΕΓΡΑΣΙΑΣ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659" y="2266682"/>
            <a:ext cx="9194442" cy="4351338"/>
          </a:xfrm>
        </p:spPr>
        <p:txBody>
          <a:bodyPr/>
          <a:lstStyle/>
          <a:p>
            <a:pPr algn="just"/>
            <a:r>
              <a:rPr lang="el-GR" dirty="0" smtClean="0"/>
              <a:t>Λόγω της εποχής επιλέχθηκε ως θέμα τα «Χριστούγεννα»</a:t>
            </a:r>
          </a:p>
          <a:p>
            <a:pPr algn="just"/>
            <a:r>
              <a:rPr lang="el-GR" dirty="0" smtClean="0"/>
              <a:t>Μετά από συζήτηση καταλήξαμε στις λέξεις που θα συμπεριλαμβανόταν στο ψηφιακό λεξικό και με τη βοήθεια της λειτουργίας</a:t>
            </a:r>
            <a:r>
              <a:rPr lang="en-US" dirty="0" smtClean="0"/>
              <a:t> google docs</a:t>
            </a:r>
            <a:r>
              <a:rPr lang="el-GR" dirty="0" smtClean="0"/>
              <a:t> φτιάξαμε ένα αρχείο όπου καταχωρήσαμε τις λέξεις και τις εικόνες που βρήκαμε στο διαδίκτυο.</a:t>
            </a:r>
          </a:p>
          <a:p>
            <a:pPr algn="just"/>
            <a:r>
              <a:rPr lang="el-GR" dirty="0" smtClean="0"/>
              <a:t>Στη συνέχεια έγινε μεταφορά των αρχείων στο </a:t>
            </a:r>
            <a:r>
              <a:rPr lang="en-US" dirty="0" smtClean="0"/>
              <a:t>power point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Οι εικόνες είναι από τη μηχανή αναζήτησης </a:t>
            </a:r>
            <a:r>
              <a:rPr lang="en-US" dirty="0" smtClean="0"/>
              <a:t>google </a:t>
            </a:r>
            <a:r>
              <a:rPr lang="el-GR" dirty="0" smtClean="0"/>
              <a:t>με χρήση των λέξεων.</a:t>
            </a:r>
          </a:p>
          <a:p>
            <a:pPr marL="0" indent="0" algn="just">
              <a:buNone/>
            </a:pPr>
            <a:endParaRPr lang="el-GR" dirty="0" smtClean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829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479" y="1954083"/>
            <a:ext cx="5627557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Έλκηθρο 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lh6.googleusercontent.com/lEsDnrLE1TEhzLiZB-LDktPS3hH-IGJkzlgB2tePz6WtHbCBK-SX1o7qlkyTa-q8THnZQel-2WpidWiKzK2juMv4xsv5jisoQ2U6VZKLXdBa1VH9N7FtNNzvUEr9ol8DB6atgTZ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42" y="1154243"/>
            <a:ext cx="4029137" cy="26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6664" y="3565549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έλκηθρ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8543" y="2312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095" y="2739845"/>
            <a:ext cx="5207833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κάλαντα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lh3.googleusercontent.com/98CrRcIW-msYATDE8tUICHW34uEHfqr1YVVxsXQ0W2T3aZO5IdcZPQR2qHkZWBPF_04u6Ph58CS2T2pOJMLEeyaT_Vp9qe24DLE66FDE_KsH45ZG9MfJGvAX_DSLogJS3wt7qLqk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86" y="1432348"/>
            <a:ext cx="4132289" cy="26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1339" y="4300067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καλαντ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8604" y="3097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576" y="1912644"/>
            <a:ext cx="6002311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τρίγωνο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lh5.googleusercontent.com/SUkmANVyCMJqQC4O49DfBPEQFYqawHx6aNO8nBP9wFpSzkf8_WEiyYebbpADUo7LgRNkAwT8_nuu8IWlO2qc0UDGdZ5qLZ7Ts6R6PkZX1Rs7CQ1V3NVPgeGCaBfwn2AT-tQghWLP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5" y="1178459"/>
            <a:ext cx="2589382" cy="27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6872" y="3972393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τρίγων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8751" y="2270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224" y="2054718"/>
            <a:ext cx="6272134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έλατο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4773" y="1394085"/>
            <a:ext cx="2938452" cy="3642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872" y="3775410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6" name="έλατ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2291" y="2412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143" y="2074204"/>
            <a:ext cx="5321509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στολίδι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566" y="3836427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98" y="797041"/>
            <a:ext cx="2933721" cy="3670028"/>
          </a:xfrm>
          <a:prstGeom prst="rect">
            <a:avLst/>
          </a:prstGeom>
        </p:spPr>
      </p:pic>
      <p:pic>
        <p:nvPicPr>
          <p:cNvPr id="7" name="στολίδ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3770" y="2432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4.googleusercontent.com/7YscLpSoEItDkvABpuBtFFQ8JGJ0_T36cmFR0U2SlkgkkaV__u_2ksCyJygAcm9oB6Gb7MhqdBS6U5_dRFf3D8mUbxhW7fqwpFahXy43GzyV-8MvGshNeq405RW4UDkiRRE2lj1O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47" y="896235"/>
            <a:ext cx="4210033" cy="31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32" y="2728197"/>
            <a:ext cx="5930920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χιονονιφάδα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961" y="4465976"/>
            <a:ext cx="569626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χιονονιφαδ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3152" y="3086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236" y="2474442"/>
            <a:ext cx="6011056" cy="1325563"/>
          </a:xfrm>
        </p:spPr>
        <p:txBody>
          <a:bodyPr>
            <a:no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χιονάνθρωπος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9361" y="1424065"/>
            <a:ext cx="2582993" cy="319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7422" y="3986328"/>
            <a:ext cx="67006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6" name="χιονάνθρωπ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3226" y="2832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0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1703" y="2287186"/>
            <a:ext cx="5192843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χριστόψωμο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lh5.googleusercontent.com/0Urd1om56CtpdSOSB89GyO2qF57X5M8fXmg9JI4-PwlIIHpqHAonka66zMiZ0zZDWK6z_44--yBhD0GfZ8Y_-G5NYgxqrxM1qdhRCO4uI7gN3sj50HI6UZclU0CzWR5JybVUpxnv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1843" y="1282739"/>
            <a:ext cx="3195167" cy="2683441"/>
          </a:xfrm>
        </p:spPr>
      </p:pic>
      <p:sp>
        <p:nvSpPr>
          <p:cNvPr id="7" name="TextBox 6"/>
          <p:cNvSpPr txBox="1"/>
          <p:nvPr/>
        </p:nvSpPr>
        <p:spPr>
          <a:xfrm>
            <a:off x="4703204" y="4135175"/>
            <a:ext cx="617965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6" name="χριστοψωμο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4439" y="264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102" y="2133962"/>
            <a:ext cx="6631898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βασιλόπιτα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6578" y="3806447"/>
            <a:ext cx="548136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93" y="1427955"/>
            <a:ext cx="3802193" cy="2737579"/>
          </a:xfrm>
          <a:prstGeom prst="rect">
            <a:avLst/>
          </a:prstGeom>
        </p:spPr>
      </p:pic>
      <p:pic>
        <p:nvPicPr>
          <p:cNvPr id="6" name="βασιλόπιτ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3138" y="2491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4473" y="1753131"/>
            <a:ext cx="3395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Μπράβο!!!</a:t>
            </a:r>
            <a:endParaRPr lang="en-US" sz="5400" b="1" cap="none" spc="0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473" y="2985619"/>
            <a:ext cx="2943019" cy="280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65" y="983310"/>
            <a:ext cx="10515600" cy="1325563"/>
          </a:xfrm>
        </p:spPr>
        <p:txBody>
          <a:bodyPr/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Πρόταση υλοποίησης μέσα στην τάξη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023" y="2134718"/>
            <a:ext cx="9400504" cy="4351338"/>
          </a:xfrm>
        </p:spPr>
        <p:txBody>
          <a:bodyPr/>
          <a:lstStyle/>
          <a:p>
            <a:r>
              <a:rPr lang="el-GR" dirty="0" smtClean="0"/>
              <a:t>Με τη χρήση του </a:t>
            </a:r>
            <a:r>
              <a:rPr lang="el-GR" dirty="0" err="1" smtClean="0"/>
              <a:t>διαδραστικού</a:t>
            </a:r>
            <a:r>
              <a:rPr lang="el-GR" dirty="0" smtClean="0"/>
              <a:t> πίνακα τα παιδιά προσπαθούν να αντιγράψουν με την αφή ή με την ειδική ακίδα γραφής τις λέξεις.</a:t>
            </a:r>
          </a:p>
          <a:p>
            <a:r>
              <a:rPr lang="el-GR" dirty="0" smtClean="0"/>
              <a:t>Με χρήση προβολικού μηχανήματος πάνω σε επιφάνεια λευκού πίνακα τα παιδιά προσπαθούν να αντιγράψουν τις λέξεις με μαρκαδόρο</a:t>
            </a:r>
          </a:p>
          <a:p>
            <a:r>
              <a:rPr lang="el-GR" dirty="0" smtClean="0"/>
              <a:t>Με χρήση ηλεκτρονικού υπολογιστή τα παιδιά προσπαθούν να αντιγράψουν τις λέξεις αναζητώντας τα γράμματα στο πληκτρολόγιο.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39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7554"/>
            <a:ext cx="10515600" cy="1325563"/>
          </a:xfrm>
        </p:spPr>
        <p:txBody>
          <a:bodyPr/>
          <a:lstStyle/>
          <a:p>
            <a:pPr algn="ctr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Προστιθέμενη αξία δραστηριότητας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18" y="2137893"/>
            <a:ext cx="9962882" cy="403907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Εξοικείωση των παιδιών με τις νέες τεχνολογίες (</a:t>
            </a:r>
            <a:r>
              <a:rPr lang="el-GR" dirty="0" err="1" smtClean="0"/>
              <a:t>διαδραστικός</a:t>
            </a:r>
            <a:r>
              <a:rPr lang="el-GR" dirty="0" smtClean="0"/>
              <a:t> πίνακας, ηλεκτρονικός υπολογιστής)</a:t>
            </a:r>
          </a:p>
          <a:p>
            <a:r>
              <a:rPr lang="el-GR" dirty="0" smtClean="0"/>
              <a:t>Ενίσχυση κινήτρων για την ενασχόληση με την γραφή</a:t>
            </a:r>
          </a:p>
          <a:p>
            <a:r>
              <a:rPr lang="el-GR" dirty="0" smtClean="0"/>
              <a:t>Εξάσκηση </a:t>
            </a:r>
            <a:r>
              <a:rPr lang="el-GR" dirty="0" err="1" smtClean="0"/>
              <a:t>οπτικοκινητικού</a:t>
            </a:r>
            <a:r>
              <a:rPr lang="el-GR" dirty="0" smtClean="0"/>
              <a:t> συντονισμού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70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412" y="1471802"/>
            <a:ext cx="3038475" cy="428625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014433" y="746976"/>
            <a:ext cx="4095481" cy="2975018"/>
          </a:xfrm>
          <a:prstGeom prst="wedgeEllipseCallout">
            <a:avLst>
              <a:gd name="adj1" fmla="val -89085"/>
              <a:gd name="adj2" fmla="val 189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Έλα να μάθουμε μαζί λέξεις για τα Χριστούγεννα….</a:t>
            </a:r>
            <a:endParaRPr lang="el-G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1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172" y="3271234"/>
            <a:ext cx="4631310" cy="1159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Άγια νύχτα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s://lh4.googleusercontent.com/sU2QeOHv3IUqEjZPPA1gbfOeWqvBROX3ROK1FP5DaDwgBwhX_fz_sZuzXIlgeR3j9whNvfj5Yv07WUflkZ_5u1iZ46-xSkoGfIMTmjlugBxkpzTReeUJ-z_F88fHtmW8MH6Pu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38" y="1230078"/>
            <a:ext cx="4561027" cy="18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7864" y="4584880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5" name="αγία νύχτ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9194" y="3545983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5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0633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αστέρι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lh6.googleusercontent.com/V_G0YvGWIjEiwdKaXVtGIizM1Z7EjSdKYrwUM7Uz2dj1DCz-LNvtMMpJRLjH7Kp8ABxXHJU8Qn0TVdym68BHgYzg54UZuDtodRZFEuwjhKfra9joGiJ2PD8nrI9uaioGCFlByUM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41" y="1017500"/>
            <a:ext cx="2204258" cy="21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αστέρ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9980" y="179719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7864" y="4584880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0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885" y="1930581"/>
            <a:ext cx="6302115" cy="1289154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φάτνη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07" y="3535569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1154" y="864184"/>
            <a:ext cx="3463726" cy="4351338"/>
          </a:xfrm>
          <a:prstGeom prst="rect">
            <a:avLst/>
          </a:prstGeom>
        </p:spPr>
      </p:pic>
      <p:sp>
        <p:nvSpPr>
          <p:cNvPr id="6" name="AutoShape 4" descr="Î£ÏÎµÏÎ¹ÎºÎ® ÎµÎ¹ÎºÏÎ½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φατν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3751" y="2270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757" y="1962917"/>
            <a:ext cx="6499698" cy="1325563"/>
          </a:xfrm>
        </p:spPr>
        <p:txBody>
          <a:bodyPr>
            <a:normAutofit/>
          </a:bodyPr>
          <a:lstStyle/>
          <a:p>
            <a:r>
              <a:rPr lang="el-G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Ιωσήφ</a:t>
            </a:r>
            <a:endParaRPr lang="el-G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lh4.googleusercontent.com/c8H4faCboqvMKKTHWiRH-b-8vHDkwL8mK1aXmyz5_4K4JImVv8Z03yUWl7JuYbCeS2zue2j4ZJiUgwO-YnHLNtGzeNjokW7s_KgWxKa3fUpX2Sh9iQxCm1u7uOYvnxSqptEh1H1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59" y="1371456"/>
            <a:ext cx="1917024" cy="38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4102" y="3972090"/>
            <a:ext cx="530147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..</a:t>
            </a:r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pic>
        <p:nvPicPr>
          <p:cNvPr id="4" name="Ιωσή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4144" y="2320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251</Words>
  <Application>Microsoft Office PowerPoint</Application>
  <PresentationFormat>Widescreen</PresentationFormat>
  <Paragraphs>72</Paragraphs>
  <Slides>29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ΠΟΡΕΙΑ ΕΓΡΑΣΙΑΣ</vt:lpstr>
      <vt:lpstr>Πρόταση υλοποίησης μέσα στην τάξη</vt:lpstr>
      <vt:lpstr>Προστιθέμενη αξία δραστηριότητας</vt:lpstr>
      <vt:lpstr>PowerPoint Presentation</vt:lpstr>
      <vt:lpstr>PowerPoint Presentation</vt:lpstr>
      <vt:lpstr>αστέρι</vt:lpstr>
      <vt:lpstr>φάτνη</vt:lpstr>
      <vt:lpstr>Ιωσήφ</vt:lpstr>
      <vt:lpstr>Παναγία</vt:lpstr>
      <vt:lpstr>βρέφος</vt:lpstr>
      <vt:lpstr>μάγοι</vt:lpstr>
      <vt:lpstr>καμήλες</vt:lpstr>
      <vt:lpstr>χρυσός</vt:lpstr>
      <vt:lpstr>λιβάνι</vt:lpstr>
      <vt:lpstr>σμύρνα</vt:lpstr>
      <vt:lpstr>βοσκοί</vt:lpstr>
      <vt:lpstr>ζώα</vt:lpstr>
      <vt:lpstr>Άγιος Βασίλης</vt:lpstr>
      <vt:lpstr>Έλκηθρο </vt:lpstr>
      <vt:lpstr>κάλαντα</vt:lpstr>
      <vt:lpstr>τρίγωνο</vt:lpstr>
      <vt:lpstr>έλατο</vt:lpstr>
      <vt:lpstr>στολίδι</vt:lpstr>
      <vt:lpstr>χιονονιφάδα</vt:lpstr>
      <vt:lpstr>χιονάνθρωπος</vt:lpstr>
      <vt:lpstr>χριστόψωμο</vt:lpstr>
      <vt:lpstr>βασιλόπιτα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Χαρά</dc:creator>
  <cp:lastModifiedBy>Χαρά</cp:lastModifiedBy>
  <cp:revision>24</cp:revision>
  <dcterms:created xsi:type="dcterms:W3CDTF">2019-01-13T09:40:18Z</dcterms:created>
  <dcterms:modified xsi:type="dcterms:W3CDTF">2019-01-14T16:56:31Z</dcterms:modified>
</cp:coreProperties>
</file>