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61" r:id="rId4"/>
    <p:sldId id="260" r:id="rId5"/>
    <p:sldId id="259" r:id="rId6"/>
    <p:sldId id="258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02DCB9-7B1C-4A9E-BD92-245829D328CA}" type="datetimeFigureOut">
              <a:rPr lang="el-GR" smtClean="0"/>
              <a:t>4/3/2026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F593D9-3544-4906-846A-53DDF12FE32B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F593D9-3544-4906-846A-53DDF12FE32B}" type="slidenum">
              <a:rPr lang="el-GR" smtClean="0"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Ισοσκελές τρίγωνο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 τρίγωνο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Ισοσκελές τρίγωνο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 τρίγωνο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- Ευθεία γραμμή σύνδεσης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D6DEA69-80E7-4B54-93DD-22339DE279A1}" type="datetimeFigureOut">
              <a:rPr lang="el-GR" smtClean="0"/>
              <a:pPr/>
              <a:t>4/3/2026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5D651DE-09EA-4AE8-B48D-F6B42B01515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1"/>
                </a:solidFill>
              </a:rPr>
              <a:t>ΜΑΙΡΗ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ΝΙΚΟΛΕΤΤΑ</a:t>
            </a:r>
            <a:endParaRPr lang="el-G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l-GR" sz="6000" dirty="0" smtClean="0">
                <a:solidFill>
                  <a:schemeClr val="accent1">
                    <a:lumMod val="50000"/>
                  </a:schemeClr>
                </a:solidFill>
              </a:rPr>
              <a:t>ΕΛΛΑΔΑ</a:t>
            </a:r>
            <a:endParaRPr lang="el-GR" sz="6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ΠΡΩΤΕΥΟΥΣΑ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5357826"/>
          </a:xfrm>
        </p:spPr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ΑΘΗΝΑ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ΣΗΜΑΙΑ</a:t>
            </a:r>
            <a:endParaRPr lang="el-GR" dirty="0"/>
          </a:p>
        </p:txBody>
      </p:sp>
      <p:pic>
        <p:nvPicPr>
          <p:cNvPr id="4" name="3 - Θέση περιεχομένου" descr="ΣΗΜΑΙΑ ΕΛΛΑΔΑΣ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1692988"/>
            <a:ext cx="7786742" cy="4879284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ΘΡΗΣΚΕΙΑ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ΕΙΜΑΣΤΕ </a:t>
            </a:r>
            <a:r>
              <a:rPr lang="el-GR" dirty="0" smtClean="0"/>
              <a:t>ΧΡΙΣΤΙΑΝΟΙ </a:t>
            </a:r>
            <a:r>
              <a:rPr lang="el-GR" dirty="0" smtClean="0"/>
              <a:t>ΟΡΘΟΔΟΞΟΙ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ΤΟΠΟΣ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00106"/>
          </a:xfrm>
        </p:spPr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ΕΙΝΑΙ ΣΤΗΝ ΕΥΡΩΠΗ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ΠΛΗΘΥΣΜΟΣ </a:t>
            </a:r>
            <a:endParaRPr lang="el-GR" dirty="0">
              <a:solidFill>
                <a:schemeClr val="tx2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28668"/>
          </a:xfrm>
        </p:spPr>
        <p:txBody>
          <a:bodyPr/>
          <a:lstStyle/>
          <a:p>
            <a:r>
              <a:rPr lang="el-GR" dirty="0" smtClean="0">
                <a:solidFill>
                  <a:schemeClr val="tx2"/>
                </a:solidFill>
              </a:rPr>
              <a:t>11.000.000 ΚΑΤΟΙΚΟΙ</a:t>
            </a:r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Ζωντάνια">
  <a:themeElements>
    <a:clrScheme name="Ρίζες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Ζωντάνι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Ζωντάνι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</TotalTime>
  <Words>16</Words>
  <Application>Microsoft Office PowerPoint</Application>
  <PresentationFormat>Προβολή στην οθόνη (4:3)</PresentationFormat>
  <Paragraphs>12</Paragraphs>
  <Slides>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Ζωντάνια</vt:lpstr>
      <vt:lpstr>ΜΑΙΡΗ ΝΙΚΟΛΕΤΤΑ</vt:lpstr>
      <vt:lpstr>ΠΡΩΤΕΥΟΥΣΑ</vt:lpstr>
      <vt:lpstr> ΣΗΜΑΙΑ</vt:lpstr>
      <vt:lpstr>ΘΡΗΣΚΕΙΑ</vt:lpstr>
      <vt:lpstr>ΤΟΠΟΣ</vt:lpstr>
      <vt:lpstr>ΠΛΗΘΥΣΜΟΣ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ΜΑΙΡΗ ΝΙΚΟΛΕΤΤΑ</dc:title>
  <dc:creator>User</dc:creator>
  <cp:lastModifiedBy>User</cp:lastModifiedBy>
  <cp:revision>4</cp:revision>
  <dcterms:created xsi:type="dcterms:W3CDTF">2026-02-25T10:48:13Z</dcterms:created>
  <dcterms:modified xsi:type="dcterms:W3CDTF">2026-03-04T10:58:09Z</dcterms:modified>
</cp:coreProperties>
</file>