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9F378-7D79-4279-86C9-163E97E995CF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ABEF-7FFD-4139-951C-80ABF63952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9F378-7D79-4279-86C9-163E97E995CF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ABEF-7FFD-4139-951C-80ABF63952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9F378-7D79-4279-86C9-163E97E995CF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ABEF-7FFD-4139-951C-80ABF63952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9F378-7D79-4279-86C9-163E97E995CF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ABEF-7FFD-4139-951C-80ABF63952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9F378-7D79-4279-86C9-163E97E995CF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ABEF-7FFD-4139-951C-80ABF63952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9F378-7D79-4279-86C9-163E97E995CF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ABEF-7FFD-4139-951C-80ABF63952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9F378-7D79-4279-86C9-163E97E995CF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ABEF-7FFD-4139-951C-80ABF63952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9F378-7D79-4279-86C9-163E97E995CF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ABEF-7FFD-4139-951C-80ABF63952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9F378-7D79-4279-86C9-163E97E995CF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ABEF-7FFD-4139-951C-80ABF63952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9F378-7D79-4279-86C9-163E97E995CF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ABEF-7FFD-4139-951C-80ABF63952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9F378-7D79-4279-86C9-163E97E995CF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ABEF-7FFD-4139-951C-80ABF639524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9F378-7D79-4279-86C9-163E97E995CF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1ABEF-7FFD-4139-951C-80ABF639524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ΙΑΣΟΝΑΣ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ΙΑΠΩΝΙΑ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l-GR" dirty="0" smtClean="0"/>
              <a:t>ΠΡΩΤΕΥΟΥΣΑ</a:t>
            </a:r>
            <a:endParaRPr lang="el-GR" dirty="0"/>
          </a:p>
        </p:txBody>
      </p:sp>
      <p:pic>
        <p:nvPicPr>
          <p:cNvPr id="4" name="3 - Θέση περιεχομένου" descr="ΙΑΠΩΝΙΑ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4414" y="2428867"/>
            <a:ext cx="7182514" cy="3414999"/>
          </a:xfrm>
        </p:spPr>
      </p:pic>
      <p:sp>
        <p:nvSpPr>
          <p:cNvPr id="6" name="5 - TextBox"/>
          <p:cNvSpPr txBox="1"/>
          <p:nvPr/>
        </p:nvSpPr>
        <p:spPr>
          <a:xfrm>
            <a:off x="3571868" y="1714488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3000364" y="1714488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mtClean="0"/>
              <a:t>ΤΟΚΙΟ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ΣΙΜΕΑ</a:t>
            </a:r>
            <a:endParaRPr lang="el-GR" dirty="0"/>
          </a:p>
        </p:txBody>
      </p:sp>
      <p:pic>
        <p:nvPicPr>
          <p:cNvPr id="6" name="5 - Θέση περιεχομένου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166" y="2071677"/>
            <a:ext cx="5786458" cy="4046241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ΠΛΗΘΗΣΜΟΣ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122,4-122,9 ΠΛΗΘΗΣΜΟΣ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ΘΡΗΣΚΗΑ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ΙΑΠΩΝΕΣ  ΠΑΡΑΔΟΣΙΑΚΑ ΔΕΝ ΑΚΟΛΟΥΘΟΥΝ  ΜΙΑ ΘΡΗΣΕΚΙΑ ΑΠΟΚΛΕΙΣΤΙΚΑ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17</Words>
  <Application>Microsoft Office PowerPoint</Application>
  <PresentationFormat>Προβολή στην οθόνη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ΙΑΣΟΝΑΣ</vt:lpstr>
      <vt:lpstr>ΠΡΩΤΕΥΟΥΣΑ</vt:lpstr>
      <vt:lpstr>ΣΙΜΕΑ</vt:lpstr>
      <vt:lpstr>ΠΛΗΘΗΣΜΟΣ</vt:lpstr>
      <vt:lpstr>ΘΡΗΣΚΗΑ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ΙΑΣΟΝΑΣ</dc:title>
  <dc:creator>user</dc:creator>
  <cp:lastModifiedBy>user</cp:lastModifiedBy>
  <cp:revision>6</cp:revision>
  <dcterms:created xsi:type="dcterms:W3CDTF">2026-02-25T10:48:41Z</dcterms:created>
  <dcterms:modified xsi:type="dcterms:W3CDTF">2026-03-04T11:11:09Z</dcterms:modified>
</cp:coreProperties>
</file>