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409" autoAdjust="0"/>
  </p:normalViewPr>
  <p:slideViewPr>
    <p:cSldViewPr>
      <p:cViewPr varScale="1">
        <p:scale>
          <a:sx n="121" d="100"/>
          <a:sy n="121" d="100"/>
        </p:scale>
        <p:origin x="-2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1B970-FE3C-4485-BA21-90622CA4F774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42428-6686-4E0F-9F49-5C8D971B89B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42428-6686-4E0F-9F49-5C8D971B89B6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ACA1352-298B-4933-98F2-9576FF46D3C7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60D0B7-C51F-496F-A695-3040BC1BD70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ΧΡΥΣΑ </a:t>
            </a:r>
            <a:r>
              <a:rPr lang="el-GR" dirty="0" err="1" smtClean="0"/>
              <a:t>Φαιη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3600" dirty="0" smtClean="0">
                <a:solidFill>
                  <a:schemeClr val="accent4">
                    <a:lumMod val="50000"/>
                  </a:schemeClr>
                </a:solidFill>
              </a:rPr>
              <a:t>ΓΑ</a:t>
            </a:r>
            <a:r>
              <a:rPr lang="el-GR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ΛΛ</a:t>
            </a:r>
            <a:r>
              <a:rPr lang="el-GR" sz="3600" dirty="0" smtClean="0">
                <a:solidFill>
                  <a:srgbClr val="FF0000"/>
                </a:solidFill>
              </a:rPr>
              <a:t>ΙΑ</a:t>
            </a:r>
            <a:endParaRPr lang="el-GR" sz="3600" dirty="0">
              <a:solidFill>
                <a:srgbClr val="FF0000"/>
              </a:solidFill>
            </a:endParaRPr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4" name="3 - Εικόνα" descr="ΓΑΛΛΙΑ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3857628"/>
            <a:ext cx="2381250" cy="1590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ΠΡΟΤΕΥΟΥΣΑ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ΠΑΡΙΣΙ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ΠΛΗΘΥΣΜΟΣ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69.081.996 ΚΑΤΟΙΚΟΙ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ΤΩΠΟΘΕΣΙΑ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ΣΤΗΝ ΕΥΡΩΠΗ</a:t>
            </a:r>
            <a:endParaRPr lang="el-GR" dirty="0"/>
          </a:p>
        </p:txBody>
      </p:sp>
      <p:pic>
        <p:nvPicPr>
          <p:cNvPr id="4" name="3 - Εικόνα" descr="ΠΙΡΓΟΣ ΤΟΥ ΑΙΦΕΛ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2143116"/>
            <a:ext cx="8358246" cy="4572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ΘΡΗΣΚΕΙΑ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ΚΑΘΟΛΙΚΟΙ ΧΡΙΣΤΙΑΝΟΙ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15</Words>
  <Application>Microsoft Office PowerPoint</Application>
  <PresentationFormat>Προβολή στην οθόνη (4:3)</PresentationFormat>
  <Paragraphs>13</Paragraphs>
  <Slides>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Αποκορύφωμα</vt:lpstr>
      <vt:lpstr>ΧΡΥΣΑ Φαιη</vt:lpstr>
      <vt:lpstr>ΠΡΟΤΕΥΟΥΣΑ</vt:lpstr>
      <vt:lpstr>ΠΛΗΘΥΣΜΟΣ</vt:lpstr>
      <vt:lpstr>ΤΩΠΟΘΕΣΙΑ</vt:lpstr>
      <vt:lpstr>ΘΡΗΣΚΕΙΑ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ΦΑΙΗ ΧΡΥΣΑ</dc:title>
  <dc:creator>User</dc:creator>
  <cp:lastModifiedBy>User</cp:lastModifiedBy>
  <cp:revision>4</cp:revision>
  <dcterms:created xsi:type="dcterms:W3CDTF">2026-02-25T10:48:50Z</dcterms:created>
  <dcterms:modified xsi:type="dcterms:W3CDTF">2026-03-04T10:55:48Z</dcterms:modified>
</cp:coreProperties>
</file>