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10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9684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7612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1536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22357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4937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1960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10600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1304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8294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353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5164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881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7802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3627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9872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135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87FA541-B606-4E52-840F-D08267852570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AFECE-A054-456A-9D36-35C11B53832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86149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498182-31E5-4DF9-B077-5643790BCC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ΒΙΟΛΕΤΑ ΛΑΜΠΡΙΝΗ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CA75AC2-1ECE-4D12-AE9D-C02A0371CF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ΑΛΒΑΝΙΑ </a:t>
            </a:r>
          </a:p>
        </p:txBody>
      </p:sp>
    </p:spTree>
    <p:extLst>
      <p:ext uri="{BB962C8B-B14F-4D97-AF65-F5344CB8AC3E}">
        <p14:creationId xmlns:p14="http://schemas.microsoft.com/office/powerpoint/2010/main" val="3194616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272411-E258-4BC5-B790-436BE86F1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                            ΠΡΟΤΕΥΟΥΣΑ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663CADA-2E5C-4024-ACA0-AA406DEED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ΠΡΟΤΕΥΟΥΣΑ ΤΗΣ ΑΛΒΑΝΙΑΣ ΕΊΝΑΙ  ΤΑ ΤΙΡΑΝΑ </a:t>
            </a:r>
          </a:p>
        </p:txBody>
      </p:sp>
    </p:spTree>
    <p:extLst>
      <p:ext uri="{BB962C8B-B14F-4D97-AF65-F5344CB8AC3E}">
        <p14:creationId xmlns:p14="http://schemas.microsoft.com/office/powerpoint/2010/main" val="1251115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2FBB37D-6129-4A9B-89A7-8C7F2BA4C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                      ΠΛΗΘΥΣΜΟΣ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64743D-DFB1-4928-BDA6-B4BCBD4CF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2.363.314 ΠΛΗΘΥΣΜΟΣ </a:t>
            </a:r>
          </a:p>
        </p:txBody>
      </p:sp>
    </p:spTree>
    <p:extLst>
      <p:ext uri="{BB962C8B-B14F-4D97-AF65-F5344CB8AC3E}">
        <p14:creationId xmlns:p14="http://schemas.microsoft.com/office/powerpoint/2010/main" val="3227510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B9DF3F7-6705-4641-A603-981F79C52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                            ΑΛΒΑΝΙΑ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CCE329A-087A-4CB9-A187-B655E4553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                                 </a:t>
            </a:r>
          </a:p>
          <a:p>
            <a:pPr marL="0" indent="0">
              <a:buNone/>
            </a:pPr>
            <a:r>
              <a:rPr lang="el-GR" dirty="0"/>
              <a:t>Η  ΑΛΒΑΝΙΑ ΕΊΝΑΙ ΜΙΑ ΟΜΟΡΦΗ ΧΩΡΑ                    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FA49D728-5995-4367-AE6E-8954FB4223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00" y="152400"/>
            <a:ext cx="10337800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9468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25</Words>
  <Application>Microsoft Office PowerPoint</Application>
  <PresentationFormat>Ευρεία οθόνη</PresentationFormat>
  <Paragraphs>9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Ιόν</vt:lpstr>
      <vt:lpstr>ΒΙΟΛΕΤΑ ΛΑΜΠΡΙΝΗ</vt:lpstr>
      <vt:lpstr>                             ΠΡΟΤΕΥΟΥΣΑ </vt:lpstr>
      <vt:lpstr>                       ΠΛΗΘΥΣΜΟΣ </vt:lpstr>
      <vt:lpstr>                             ΑΛΒΑΝΙΑ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ΒΙΟΛΕΤΑ ΛΑΜΠΡΙΝΗ</dc:title>
  <dc:creator>Office</dc:creator>
  <cp:lastModifiedBy>Office</cp:lastModifiedBy>
  <cp:revision>4</cp:revision>
  <dcterms:created xsi:type="dcterms:W3CDTF">2026-02-25T10:57:36Z</dcterms:created>
  <dcterms:modified xsi:type="dcterms:W3CDTF">2026-03-04T10:48:59Z</dcterms:modified>
</cp:coreProperties>
</file>