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5" r:id="rId6"/>
    <p:sldId id="262" r:id="rId7"/>
    <p:sldId id="263" r:id="rId8"/>
    <p:sldId id="270" r:id="rId9"/>
    <p:sldId id="271" r:id="rId10"/>
    <p:sldId id="267" r:id="rId11"/>
    <p:sldId id="261" r:id="rId12"/>
    <p:sldId id="269" r:id="rId13"/>
    <p:sldId id="260" r:id="rId14"/>
    <p:sldId id="264" r:id="rId15"/>
    <p:sldId id="266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A7F76E-2A1D-4BDE-A400-292DA4F127BC}" type="datetimeFigureOut">
              <a:rPr lang="el-GR" smtClean="0"/>
              <a:pPr/>
              <a:t>7/1/2024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0EE599-3070-4E53-827E-E8EAD1B5D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Cookies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συνεδρίες (</a:t>
            </a:r>
            <a:r>
              <a:rPr lang="el-GR" dirty="0" err="1" smtClean="0"/>
              <a:t>sessions</a:t>
            </a:r>
            <a:r>
              <a:rPr lang="el-GR" dirty="0" smtClean="0"/>
              <a:t>) είναι σημαντικές λόγω του ότι ορίζουν πότε ένας χρήστης είναι </a:t>
            </a:r>
            <a:r>
              <a:rPr lang="el-GR" dirty="0" smtClean="0">
                <a:solidFill>
                  <a:srgbClr val="FF0000"/>
                </a:solidFill>
              </a:rPr>
              <a:t>συνδεδεμένος</a:t>
            </a:r>
            <a:r>
              <a:rPr lang="el-GR" dirty="0" smtClean="0"/>
              <a:t> σε μια ασφαλή περιοχή και πότε αποσυνδέεται (μόλις κλείσει ο </a:t>
            </a:r>
            <a:r>
              <a:rPr lang="el-GR" dirty="0" err="1" smtClean="0"/>
              <a:t>browser</a:t>
            </a:r>
            <a:r>
              <a:rPr lang="el-GR" dirty="0" smtClean="0"/>
              <a:t> γίνεται αυτόματη αποσύνδεση). 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l-GR" dirty="0" err="1" smtClean="0"/>
              <a:t>essions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Αυτά τα </a:t>
            </a:r>
            <a:r>
              <a:rPr lang="el-GR" dirty="0" err="1"/>
              <a:t>cookies</a:t>
            </a:r>
            <a:r>
              <a:rPr lang="el-GR" dirty="0"/>
              <a:t> αποθηκεύονται στον Η/Υ του χρήστη όταν επισκέπτεται ένα </a:t>
            </a:r>
            <a:r>
              <a:rPr lang="el-GR" dirty="0" err="1"/>
              <a:t>site</a:t>
            </a:r>
            <a:r>
              <a:rPr lang="el-GR" dirty="0"/>
              <a:t>, αλλά </a:t>
            </a:r>
            <a:r>
              <a:rPr lang="el-GR" dirty="0">
                <a:solidFill>
                  <a:srgbClr val="FF0000"/>
                </a:solidFill>
              </a:rPr>
              <a:t>λήγουν</a:t>
            </a:r>
            <a:r>
              <a:rPr lang="el-GR" dirty="0"/>
              <a:t> όταν ο χρήστης κλείσει τον </a:t>
            </a:r>
            <a:r>
              <a:rPr lang="el-GR" dirty="0" err="1"/>
              <a:t>browser</a:t>
            </a:r>
            <a:r>
              <a:rPr lang="el-GR" dirty="0"/>
              <a:t> ή αφού περάσει ένα ορισμένο χρονικό διάστημα (π.χ. μετά από 20 λεπτά αδράνειας του χρήστη). 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Session cookies (Cookies </a:t>
            </a:r>
            <a:r>
              <a:rPr lang="el-GR" b="1" dirty="0"/>
              <a:t>Συνεδρίας)</a:t>
            </a:r>
            <a:br>
              <a:rPr lang="el-GR" b="1" dirty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Αποθηκεύουν το </a:t>
            </a:r>
            <a:r>
              <a:rPr lang="en-US" dirty="0" smtClean="0"/>
              <a:t>username </a:t>
            </a:r>
            <a:r>
              <a:rPr lang="el-GR" dirty="0" smtClean="0"/>
              <a:t>και το </a:t>
            </a:r>
            <a:r>
              <a:rPr lang="en-US" dirty="0" smtClean="0"/>
              <a:t>password</a:t>
            </a:r>
            <a:endParaRPr lang="el-GR" dirty="0" smtClean="0"/>
          </a:p>
          <a:p>
            <a:r>
              <a:rPr lang="el-GR" dirty="0" smtClean="0"/>
              <a:t>Ρυθμίσεις γλώσσας μιας ιστοσελίδας.</a:t>
            </a:r>
          </a:p>
          <a:p>
            <a:r>
              <a:rPr lang="el-GR" dirty="0" smtClean="0"/>
              <a:t>Διαφημίσεις : </a:t>
            </a:r>
          </a:p>
          <a:p>
            <a:pPr>
              <a:buNone/>
            </a:pPr>
            <a:r>
              <a:rPr lang="el-GR" dirty="0" smtClean="0"/>
              <a:t>Προσωποποιούν τις διαφημίσεις βάσει των αναζητήσεων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Persistent cookies (</a:t>
            </a:r>
            <a:r>
              <a:rPr lang="el-GR" dirty="0" smtClean="0"/>
              <a:t>Επίμονα </a:t>
            </a:r>
            <a:r>
              <a:rPr lang="en-US" smtClean="0"/>
              <a:t>cookies)</a:t>
            </a:r>
            <a:br>
              <a:rPr lang="en-US" smtClean="0"/>
            </a:b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παύουν </a:t>
            </a:r>
            <a:r>
              <a:rPr lang="el-GR" dirty="0"/>
              <a:t>να έχουν </a:t>
            </a:r>
            <a:r>
              <a:rPr lang="el-GR" dirty="0" smtClean="0"/>
              <a:t>ισχύ </a:t>
            </a:r>
            <a:r>
              <a:rPr lang="el-GR" dirty="0"/>
              <a:t>έπειτα από κάποιο χρόνο ή έπειτα από κάποια ημερομηνία που καθορίζει αυτός που θέτει τα </a:t>
            </a:r>
            <a:r>
              <a:rPr lang="el-GR" dirty="0" err="1"/>
              <a:t>cookies</a:t>
            </a:r>
            <a:r>
              <a:rPr lang="el-GR" dirty="0"/>
              <a:t> (π.χ. λήγουν μετά από 1 χρόνο). </a:t>
            </a:r>
            <a:endParaRPr lang="el-GR" dirty="0" smtClean="0"/>
          </a:p>
          <a:p>
            <a:r>
              <a:rPr lang="el-GR" dirty="0" smtClean="0"/>
              <a:t>Όταν </a:t>
            </a:r>
            <a:r>
              <a:rPr lang="el-GR" dirty="0"/>
              <a:t>ο χρήστης κλείνει τον </a:t>
            </a:r>
            <a:r>
              <a:rPr lang="el-GR" dirty="0" err="1"/>
              <a:t>browser</a:t>
            </a:r>
            <a:r>
              <a:rPr lang="el-GR" dirty="0"/>
              <a:t> του τα </a:t>
            </a:r>
            <a:r>
              <a:rPr lang="el-GR" dirty="0" err="1"/>
              <a:t>cookies</a:t>
            </a:r>
            <a:r>
              <a:rPr lang="el-GR" dirty="0"/>
              <a:t> αυτά δεν "καθαρίζονται" από τον Η/Υ του χρήστη.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Persistent cookies (</a:t>
            </a:r>
            <a:r>
              <a:rPr lang="el-GR" b="1" dirty="0"/>
              <a:t>Επίμονα </a:t>
            </a:r>
            <a:r>
              <a:rPr lang="en-US" b="1" dirty="0"/>
              <a:t>cookies)</a:t>
            </a:r>
            <a:br>
              <a:rPr lang="en-US" b="1" dirty="0"/>
            </a:b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</a:t>
            </a:r>
            <a:r>
              <a:rPr lang="el-GR" dirty="0"/>
              <a:t>Ευρωπαϊκός Νόμος για τα </a:t>
            </a:r>
            <a:r>
              <a:rPr lang="el-GR" dirty="0" err="1"/>
              <a:t>cookies</a:t>
            </a:r>
            <a:r>
              <a:rPr lang="el-GR" dirty="0"/>
              <a:t> είναι μια νομοθεσία περί απορρήτου που απαιτεί από τις ιστοσελίδες να παίρνουν την </a:t>
            </a:r>
            <a:r>
              <a:rPr lang="el-GR" b="1" dirty="0">
                <a:solidFill>
                  <a:srgbClr val="FF0000"/>
                </a:solidFill>
              </a:rPr>
              <a:t>έγκριση</a:t>
            </a:r>
            <a:r>
              <a:rPr lang="el-GR" dirty="0"/>
              <a:t> των επισκεπτών τους πριν αποθηκεύσουν ή ανακτήσουν πληροφορίες για έναν Η/Υ, </a:t>
            </a:r>
            <a:r>
              <a:rPr lang="el-GR" dirty="0" err="1"/>
              <a:t>smartphone</a:t>
            </a:r>
            <a:r>
              <a:rPr lang="el-GR" dirty="0"/>
              <a:t> ή </a:t>
            </a:r>
            <a:r>
              <a:rPr lang="el-GR" dirty="0" err="1"/>
              <a:t>tablet</a:t>
            </a:r>
            <a:r>
              <a:rPr lang="el-GR" dirty="0"/>
              <a:t>. </a:t>
            </a: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Ο Ευρωπαϊκός Νόμος για τα </a:t>
            </a:r>
            <a:r>
              <a:rPr lang="el-GR" b="1" dirty="0" err="1" smtClean="0"/>
              <a:t>cookies</a:t>
            </a:r>
            <a:r>
              <a:rPr lang="el-GR" b="1" dirty="0" smtClean="0"/>
              <a:t> (EU </a:t>
            </a:r>
            <a:r>
              <a:rPr lang="el-GR" b="1" dirty="0" err="1" smtClean="0"/>
              <a:t>Cookie</a:t>
            </a:r>
            <a:r>
              <a:rPr lang="el-GR" b="1" dirty="0" smtClean="0"/>
              <a:t> </a:t>
            </a:r>
            <a:r>
              <a:rPr lang="el-GR" b="1" dirty="0" err="1" smtClean="0"/>
              <a:t>Law</a:t>
            </a:r>
            <a:r>
              <a:rPr lang="el-GR" b="1" dirty="0" smtClean="0"/>
              <a:t>)</a:t>
            </a:r>
            <a:br>
              <a:rPr lang="el-GR" b="1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οδηγία έδινε την δυνατότητα στους χρήστες του </a:t>
            </a:r>
            <a:r>
              <a:rPr lang="el-GR" dirty="0" err="1" smtClean="0"/>
              <a:t>internet</a:t>
            </a:r>
            <a:r>
              <a:rPr lang="el-GR" dirty="0" smtClean="0"/>
              <a:t> να </a:t>
            </a:r>
            <a:r>
              <a:rPr lang="el-GR" dirty="0" smtClean="0">
                <a:solidFill>
                  <a:srgbClr val="FF0000"/>
                </a:solidFill>
              </a:rPr>
              <a:t>αρνηθούν</a:t>
            </a:r>
            <a:r>
              <a:rPr lang="el-GR" dirty="0" smtClean="0"/>
              <a:t> την χρήση </a:t>
            </a:r>
            <a:r>
              <a:rPr lang="el-GR" dirty="0" err="1" smtClean="0"/>
              <a:t>cookies</a:t>
            </a:r>
            <a:r>
              <a:rPr lang="el-GR" dirty="0" smtClean="0"/>
              <a:t> που θα προσέβαλλαν την </a:t>
            </a:r>
            <a:r>
              <a:rPr lang="el-GR" dirty="0" err="1" smtClean="0"/>
              <a:t>ιδιωτικότητα</a:t>
            </a:r>
            <a:r>
              <a:rPr lang="el-GR" dirty="0" smtClean="0"/>
              <a:t> τους. </a:t>
            </a: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Ο Ευρωπαϊκός Νόμος για τα </a:t>
            </a:r>
            <a:r>
              <a:rPr lang="el-GR" b="1" dirty="0" err="1" smtClean="0"/>
              <a:t>cookies</a:t>
            </a:r>
            <a:r>
              <a:rPr lang="el-GR" b="1" dirty="0" smtClean="0"/>
              <a:t> (EU </a:t>
            </a:r>
            <a:r>
              <a:rPr lang="el-GR" b="1" dirty="0" err="1" smtClean="0"/>
              <a:t>Cookie</a:t>
            </a:r>
            <a:r>
              <a:rPr lang="el-GR" b="1" dirty="0" smtClean="0"/>
              <a:t> </a:t>
            </a:r>
            <a:r>
              <a:rPr lang="el-GR" b="1" dirty="0" err="1" smtClean="0"/>
              <a:t>Law</a:t>
            </a:r>
            <a:r>
              <a:rPr lang="el-GR" b="1" dirty="0" smtClean="0"/>
              <a:t>)</a:t>
            </a:r>
            <a:br>
              <a:rPr lang="el-GR" b="1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Cookies </a:t>
            </a:r>
            <a:r>
              <a:rPr lang="el-GR" dirty="0" smtClean="0"/>
              <a:t>είναι αρχεία κειμένου, τα οποία αποθηκεύουν πληροφορίες για τις σελίδες που έχετε επισκεφτεί </a:t>
            </a:r>
            <a:r>
              <a:rPr lang="el-GR" dirty="0" smtClean="0"/>
              <a:t>ή </a:t>
            </a:r>
            <a:r>
              <a:rPr lang="el-GR" dirty="0" smtClean="0"/>
              <a:t>δεδομένα </a:t>
            </a:r>
            <a:r>
              <a:rPr lang="el-GR" dirty="0" smtClean="0"/>
              <a:t>που έχετε εισάγει σε κάποια ιστοσελίδα.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Δημιουργούνται μόλις επισκεφτείς μια ιστοσελίδα</a:t>
            </a:r>
          </a:p>
          <a:p>
            <a:r>
              <a:rPr lang="el-GR" dirty="0" smtClean="0"/>
              <a:t>Δημιουργούνται από τους </a:t>
            </a:r>
            <a:r>
              <a:rPr lang="en-US" dirty="0" smtClean="0"/>
              <a:t>browsers </a:t>
            </a:r>
            <a:r>
              <a:rPr lang="el-GR" dirty="0" smtClean="0"/>
              <a:t>για να θυμούνται στοιχεία του χρήστη</a:t>
            </a: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Δε μπορούν να επηρεάσουν τον υπολογιστή άμεσα αλλά επιτήδειοι μπορούν  να κλέψουν τα </a:t>
            </a:r>
            <a:r>
              <a:rPr lang="en-US" dirty="0" smtClean="0"/>
              <a:t>cookies </a:t>
            </a:r>
            <a:r>
              <a:rPr lang="el-GR" dirty="0" smtClean="0"/>
              <a:t>να έχουν πρόσβαση στα δεδομένα σας.</a:t>
            </a:r>
          </a:p>
          <a:p>
            <a:endParaRPr lang="el-GR" dirty="0" smtClean="0"/>
          </a:p>
          <a:p>
            <a:r>
              <a:rPr lang="en-US" dirty="0" smtClean="0"/>
              <a:t> </a:t>
            </a:r>
            <a:r>
              <a:rPr lang="el-GR" dirty="0" smtClean="0"/>
              <a:t>Τα </a:t>
            </a:r>
            <a:r>
              <a:rPr lang="el-GR" dirty="0" err="1" smtClean="0"/>
              <a:t>cookies</a:t>
            </a:r>
            <a:r>
              <a:rPr lang="el-GR" dirty="0" smtClean="0"/>
              <a:t> μπορούν να είναι ορατά στους </a:t>
            </a:r>
            <a:r>
              <a:rPr lang="el-GR" dirty="0" err="1" smtClean="0"/>
              <a:t>χάκερ</a:t>
            </a:r>
            <a:r>
              <a:rPr lang="el-GR" dirty="0" smtClean="0"/>
              <a:t> κατά τη μεταφορά τους και θα μπορούσαν να αποτελέσουν σοβαρό πρόβλημα προστασίας της ιδιωτικής ζωής και της ασφάλειας, εάν σταλούν σε απλό κείμενο. 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3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First Party cookies (Cookies </a:t>
            </a:r>
            <a:r>
              <a:rPr lang="en-US" b="1" dirty="0" err="1" smtClean="0"/>
              <a:t>πρώτης</a:t>
            </a:r>
            <a:r>
              <a:rPr lang="en-US" b="1" dirty="0" smtClean="0"/>
              <a:t> </a:t>
            </a:r>
            <a:r>
              <a:rPr lang="en-US" b="1" dirty="0" err="1" smtClean="0"/>
              <a:t>ομάδας</a:t>
            </a:r>
            <a:r>
              <a:rPr lang="en-US" b="1" dirty="0" smtClean="0"/>
              <a:t>)</a:t>
            </a:r>
            <a:endParaRPr lang="el-GR" b="1" dirty="0" smtClean="0"/>
          </a:p>
          <a:p>
            <a:r>
              <a:rPr lang="en-US" b="1" dirty="0" smtClean="0"/>
              <a:t>Third Party cookies (Cookies </a:t>
            </a:r>
            <a:r>
              <a:rPr lang="en-US" b="1" dirty="0" err="1" smtClean="0"/>
              <a:t>τρίτων</a:t>
            </a:r>
            <a:r>
              <a:rPr lang="en-US" b="1" dirty="0" smtClean="0"/>
              <a:t>)</a:t>
            </a:r>
            <a:endParaRPr lang="en-US" b="1" dirty="0" smtClean="0"/>
          </a:p>
          <a:p>
            <a:r>
              <a:rPr lang="en-US" b="1" dirty="0" smtClean="0"/>
              <a:t>Session </a:t>
            </a:r>
            <a:r>
              <a:rPr lang="en-US" b="1" dirty="0" smtClean="0"/>
              <a:t>cookies (Cookies </a:t>
            </a:r>
            <a:r>
              <a:rPr lang="el-GR" b="1" dirty="0" smtClean="0"/>
              <a:t>Συνεδρίας)</a:t>
            </a:r>
          </a:p>
          <a:p>
            <a:r>
              <a:rPr lang="en-US" b="1" dirty="0" smtClean="0"/>
              <a:t>Persistent </a:t>
            </a:r>
            <a:r>
              <a:rPr lang="en-US" b="1" dirty="0" smtClean="0"/>
              <a:t>cookies (</a:t>
            </a:r>
            <a:r>
              <a:rPr lang="el-GR" b="1" dirty="0" smtClean="0"/>
              <a:t>Επίμονα </a:t>
            </a:r>
            <a:r>
              <a:rPr lang="en-US" b="1" dirty="0" smtClean="0"/>
              <a:t>cookies)</a:t>
            </a:r>
            <a:br>
              <a:rPr lang="en-US" b="1" dirty="0" smtClean="0"/>
            </a:b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4   ΚΑΤΗΓΟΡΙΕΣ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dirty="0" err="1"/>
              <a:t>first</a:t>
            </a:r>
            <a:r>
              <a:rPr lang="el-GR" dirty="0"/>
              <a:t> </a:t>
            </a:r>
            <a:r>
              <a:rPr lang="el-GR" dirty="0" err="1"/>
              <a:t>party</a:t>
            </a:r>
            <a:r>
              <a:rPr lang="el-GR" dirty="0"/>
              <a:t> </a:t>
            </a:r>
            <a:r>
              <a:rPr lang="el-GR" dirty="0" err="1"/>
              <a:t>cookies</a:t>
            </a:r>
            <a:r>
              <a:rPr lang="el-GR" dirty="0"/>
              <a:t> αφορούν αποκλειστικά το </a:t>
            </a:r>
            <a:r>
              <a:rPr lang="el-GR" dirty="0" err="1"/>
              <a:t>domain</a:t>
            </a:r>
            <a:r>
              <a:rPr lang="el-GR" dirty="0"/>
              <a:t> </a:t>
            </a:r>
            <a:r>
              <a:rPr lang="el-GR" dirty="0" err="1"/>
              <a:t>name</a:t>
            </a:r>
            <a:r>
              <a:rPr lang="el-GR" dirty="0"/>
              <a:t> της ιστοσελίδας που επισκέπτεται ένας χρήστης. </a:t>
            </a:r>
            <a:endParaRPr lang="en-US" dirty="0" smtClean="0"/>
          </a:p>
          <a:p>
            <a:r>
              <a:rPr lang="el-GR" dirty="0" smtClean="0"/>
              <a:t>Για </a:t>
            </a:r>
            <a:r>
              <a:rPr lang="el-GR" dirty="0"/>
              <a:t>παράδειγμα αν επισκεφτεί κάποιος τον </a:t>
            </a:r>
            <a:r>
              <a:rPr lang="el-GR" dirty="0" err="1"/>
              <a:t>ιστότοπο</a:t>
            </a:r>
            <a:r>
              <a:rPr lang="el-GR" dirty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sch</a:t>
            </a:r>
            <a:r>
              <a:rPr lang="el-GR" b="1" dirty="0" smtClean="0">
                <a:solidFill>
                  <a:srgbClr val="FF0000"/>
                </a:solidFill>
              </a:rPr>
              <a:t>.</a:t>
            </a:r>
            <a:r>
              <a:rPr lang="el-GR" b="1" dirty="0" err="1" smtClean="0">
                <a:solidFill>
                  <a:srgbClr val="FF0000"/>
                </a:solidFill>
              </a:rPr>
              <a:t>gr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dirty="0"/>
              <a:t>και τεθεί ένα </a:t>
            </a:r>
            <a:r>
              <a:rPr lang="el-GR" dirty="0" err="1"/>
              <a:t>first</a:t>
            </a:r>
            <a:r>
              <a:rPr lang="el-GR" dirty="0"/>
              <a:t> </a:t>
            </a:r>
            <a:r>
              <a:rPr lang="el-GR" dirty="0" err="1"/>
              <a:t>party</a:t>
            </a:r>
            <a:r>
              <a:rPr lang="el-GR" dirty="0"/>
              <a:t> </a:t>
            </a:r>
            <a:r>
              <a:rPr lang="el-GR" dirty="0" err="1"/>
              <a:t>cookie</a:t>
            </a:r>
            <a:r>
              <a:rPr lang="el-GR" dirty="0"/>
              <a:t>, τότε οι </a:t>
            </a:r>
            <a:r>
              <a:rPr lang="el-GR" dirty="0" err="1"/>
              <a:t>πληροφορορίες</a:t>
            </a:r>
            <a:r>
              <a:rPr lang="el-GR" dirty="0"/>
              <a:t> του </a:t>
            </a:r>
            <a:r>
              <a:rPr lang="el-GR" dirty="0" err="1"/>
              <a:t>cookie</a:t>
            </a:r>
            <a:r>
              <a:rPr lang="el-GR" dirty="0"/>
              <a:t> θα μπορούν να "διαβαστούν" μόνο από τις σελίδες του </a:t>
            </a:r>
            <a:r>
              <a:rPr lang="el-GR" dirty="0" err="1"/>
              <a:t>domain</a:t>
            </a:r>
            <a:r>
              <a:rPr lang="el-GR" dirty="0"/>
              <a:t> </a:t>
            </a:r>
            <a:r>
              <a:rPr lang="el-GR" dirty="0" err="1"/>
              <a:t>name</a:t>
            </a:r>
            <a:r>
              <a:rPr lang="el-GR" dirty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sch</a:t>
            </a:r>
            <a:r>
              <a:rPr lang="el-GR" b="1" dirty="0" smtClean="0">
                <a:solidFill>
                  <a:srgbClr val="FF0000"/>
                </a:solidFill>
              </a:rPr>
              <a:t>.</a:t>
            </a:r>
            <a:r>
              <a:rPr lang="el-GR" b="1" dirty="0" err="1" smtClean="0">
                <a:solidFill>
                  <a:srgbClr val="FF0000"/>
                </a:solidFill>
              </a:rPr>
              <a:t>gr</a:t>
            </a:r>
            <a:r>
              <a:rPr lang="el-GR" dirty="0"/>
              <a:t>.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First Party cookies (Cookies </a:t>
            </a:r>
            <a:r>
              <a:rPr lang="en-US" b="1" dirty="0" err="1"/>
              <a:t>πρώτης</a:t>
            </a:r>
            <a:r>
              <a:rPr lang="en-US" b="1" dirty="0"/>
              <a:t> </a:t>
            </a:r>
            <a:r>
              <a:rPr lang="en-US" b="1" dirty="0" err="1"/>
              <a:t>ομάδας</a:t>
            </a:r>
            <a:r>
              <a:rPr lang="en-US" b="1" dirty="0"/>
              <a:t>)</a:t>
            </a:r>
            <a:br>
              <a:rPr lang="en-US" b="1" dirty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</a:t>
            </a:r>
            <a:r>
              <a:rPr lang="el-GR" dirty="0" err="1" smtClean="0"/>
              <a:t>cookie</a:t>
            </a:r>
            <a:r>
              <a:rPr lang="el-GR" dirty="0" smtClean="0"/>
              <a:t> τρίτων δημιουργούνται και τοποθετούνται στη συσκευή του χρήστη από διαφορετικό </a:t>
            </a:r>
            <a:r>
              <a:rPr lang="el-GR" dirty="0" err="1" smtClean="0"/>
              <a:t>ιστότοπο</a:t>
            </a:r>
            <a:r>
              <a:rPr lang="el-GR" dirty="0" smtClean="0"/>
              <a:t> από αυτόν που επισκέπτεται ο χρήστης.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Third Party cookies (Cookies </a:t>
            </a:r>
            <a:r>
              <a:rPr lang="en-US" b="1" dirty="0" err="1"/>
              <a:t>τρίτων</a:t>
            </a:r>
            <a:r>
              <a:rPr lang="en-US" b="1" dirty="0"/>
              <a:t>)</a:t>
            </a:r>
            <a:br>
              <a:rPr lang="en-US" b="1" dirty="0"/>
            </a:b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7772400" cy="1470025"/>
          </a:xfrm>
        </p:spPr>
        <p:txBody>
          <a:bodyPr/>
          <a:lstStyle/>
          <a:p>
            <a:r>
              <a:rPr lang="en-US" dirty="0" smtClean="0"/>
              <a:t>Web server</a:t>
            </a:r>
            <a:endParaRPr lang="el-GR" dirty="0"/>
          </a:p>
        </p:txBody>
      </p:sp>
      <p:pic>
        <p:nvPicPr>
          <p:cNvPr id="1026" name="Picture 2" descr="How the Internet Works – Web Server - ClassNotes.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357430"/>
            <a:ext cx="5500726" cy="2243145"/>
          </a:xfrm>
          <a:prstGeom prst="rect">
            <a:avLst/>
          </a:prstGeom>
          <a:noFill/>
        </p:spPr>
      </p:pic>
      <p:cxnSp>
        <p:nvCxnSpPr>
          <p:cNvPr id="6" name="5 - Ευθύγραμμο βέλος σύνδεσης"/>
          <p:cNvCxnSpPr/>
          <p:nvPr/>
        </p:nvCxnSpPr>
        <p:spPr>
          <a:xfrm rot="16200000" flipH="1">
            <a:off x="5572132" y="228599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</TotalTime>
  <Words>456</Words>
  <Application>Microsoft Office PowerPoint</Application>
  <PresentationFormat>Προβολή στην οθόνη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Συγκέντρωση</vt:lpstr>
      <vt:lpstr>Cookies</vt:lpstr>
      <vt:lpstr>1</vt:lpstr>
      <vt:lpstr>2</vt:lpstr>
      <vt:lpstr>3</vt:lpstr>
      <vt:lpstr> 4   ΚΑΤΗΓΟΡΙΕΣ</vt:lpstr>
      <vt:lpstr>First Party cookies (Cookies πρώτης ομάδας) </vt:lpstr>
      <vt:lpstr>Third Party cookies (Cookies τρίτων) </vt:lpstr>
      <vt:lpstr>Διαφάνεια 8</vt:lpstr>
      <vt:lpstr>Web server</vt:lpstr>
      <vt:lpstr>Sessions</vt:lpstr>
      <vt:lpstr>Session cookies (Cookies Συνεδρίας) </vt:lpstr>
      <vt:lpstr>Persistent cookies (Επίμονα cookies) </vt:lpstr>
      <vt:lpstr>Persistent cookies (Επίμονα cookies) </vt:lpstr>
      <vt:lpstr>Ο Ευρωπαϊκός Νόμος για τα cookies (EU Cookie Law) </vt:lpstr>
      <vt:lpstr>Ο Ευρωπαϊκός Νόμος για τα cookies (EU Cookie Law)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cookies</dc:title>
  <dc:creator>Family</dc:creator>
  <cp:lastModifiedBy>Family</cp:lastModifiedBy>
  <cp:revision>18</cp:revision>
  <dcterms:created xsi:type="dcterms:W3CDTF">2023-12-27T08:19:28Z</dcterms:created>
  <dcterms:modified xsi:type="dcterms:W3CDTF">2024-01-07T15:37:17Z</dcterms:modified>
</cp:coreProperties>
</file>