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E0000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10807-ECD3-41A9-887E-812EEF2D3774}" type="datetimeFigureOut">
              <a:rPr lang="el-GR" smtClean="0"/>
              <a:pPr/>
              <a:t>11/12/2025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87B87-62A9-4CA6-B74C-3829BF5363B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Ζωή</a:t>
            </a:r>
            <a:r>
              <a:rPr lang="el-GR" dirty="0" smtClean="0"/>
              <a:t> </a:t>
            </a:r>
            <a:r>
              <a:rPr lang="el-GR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και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CCFFFF"/>
                </a:solidFill>
              </a:rPr>
              <a:t>Μαρία</a:t>
            </a:r>
            <a:endParaRPr lang="el-GR" dirty="0">
              <a:solidFill>
                <a:srgbClr val="CCFFFF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 flipV="1">
            <a:off x="1214414" y="5929330"/>
            <a:ext cx="45719" cy="71437"/>
          </a:xfrm>
        </p:spPr>
        <p:txBody>
          <a:bodyPr>
            <a:normAutofit fontScale="25000" lnSpcReduction="20000"/>
          </a:bodyPr>
          <a:lstStyle/>
          <a:p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2285984" y="4000504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rgbClr val="FE0000"/>
                </a:solidFill>
              </a:rPr>
              <a:t>ΑΣΦΑΛΕΙΑ ΣΤΟ ΔΙΑΔΙΚΤΥΟ</a:t>
            </a:r>
            <a:endParaRPr lang="el-GR" sz="2400" dirty="0">
              <a:solidFill>
                <a:srgbClr val="FE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  <p:bldP spid="4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Τι σημαίνει ψηφιακός πολίτης </a:t>
            </a:r>
            <a:endParaRPr lang="el-GR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Ψηφιακός πολίτης σημαίνει αυτός που χρησιμοποιεί το διαδίκτυο με ασφάλεια, ήθος και υπευθυνότητα.</a:t>
            </a:r>
            <a:endParaRPr lang="el-G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Πώς πρέπει να συμπεριφέρεται ο σωστός ψηφιακός πολίτης </a:t>
            </a:r>
            <a:endParaRPr lang="el-GR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Πρέπει να συμπεριφέρεται με σεβασμό, χωρίς να δίνει προσωπικά στοιχεία και να μην παρενοχλεί τους άλλους.</a:t>
            </a:r>
            <a:endParaRPr lang="el-G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0"/>
            <a:ext cx="8658228" cy="1500166"/>
          </a:xfrm>
        </p:spPr>
        <p:txBody>
          <a:bodyPr>
            <a:normAutofit/>
          </a:bodyPr>
          <a:lstStyle/>
          <a:p>
            <a:r>
              <a:rPr lang="el-GR" sz="3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Σε ποιον πρέπει να απευθυνθούμε αν κάποιος μας παρενοχλεί; </a:t>
            </a:r>
            <a:endParaRPr lang="el-GR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Πρέπει να απευθυνθούμε σε έναν ενήλικα που εμπιστευόμαστε ή χρησιμοποιούμε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block/report.</a:t>
            </a: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FF0000"/>
                </a:solidFill>
              </a:rPr>
              <a:t>Ποιος είναι ο πολίτης που συμπεριφέρεται ήθος και υπευθυνότητα </a:t>
            </a:r>
            <a:endParaRPr lang="el-GR" sz="28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>
                <a:solidFill>
                  <a:srgbClr val="CC0000"/>
                </a:solidFill>
              </a:rPr>
              <a:t>Είναι ο πολίτης που έχει καλή συμπεριφορά  προς τους άλλους και προσέχει σε ποιους μιλάει και δεν δίνει προσωπικά στοιχεία </a:t>
            </a:r>
            <a:endParaRPr lang="el-GR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</a:t>
            </a:r>
            <a:endParaRPr lang="el-GR" dirty="0"/>
          </a:p>
        </p:txBody>
      </p:sp>
      <p:sp>
        <p:nvSpPr>
          <p:cNvPr id="1026" name="AutoShape 2" descr="Ασφάλεια στο διαδίκτυο: Δέκα τρόποι για να περιορίσετε το ψηφιακό σας  αποτύπωμα - ertnews.gr"/>
          <p:cNvSpPr>
            <a:spLocks noChangeAspect="1" noChangeArrowheads="1"/>
          </p:cNvSpPr>
          <p:nvPr/>
        </p:nvSpPr>
        <p:spPr bwMode="auto">
          <a:xfrm>
            <a:off x="155575" y="-776288"/>
            <a:ext cx="2800350" cy="1628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28" name="AutoShape 4" descr="Ασφάλεια στο διαδίκτυο: Δέκα τρόποι για να περιορίσετε το ψηφιακό σας  αποτύπωμα - ertnews.gr"/>
          <p:cNvSpPr>
            <a:spLocks noChangeAspect="1" noChangeArrowheads="1"/>
          </p:cNvSpPr>
          <p:nvPr/>
        </p:nvSpPr>
        <p:spPr bwMode="auto">
          <a:xfrm>
            <a:off x="155575" y="-776288"/>
            <a:ext cx="2800350" cy="1628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8" name="7 - Θέση περιεχομένου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3929066"/>
            <a:ext cx="3193404" cy="2357454"/>
          </a:xfrm>
        </p:spPr>
      </p:pic>
      <p:sp>
        <p:nvSpPr>
          <p:cNvPr id="1030" name="AutoShape 6" descr="Ασφάλεια στο διαδίκτυο: Δέκα τρόποι για να περιορίσετε το ψηφιακό σας  αποτύπωμα - ertnews.gr"/>
          <p:cNvSpPr>
            <a:spLocks noChangeAspect="1" noChangeArrowheads="1"/>
          </p:cNvSpPr>
          <p:nvPr/>
        </p:nvSpPr>
        <p:spPr bwMode="auto">
          <a:xfrm>
            <a:off x="155575" y="-776288"/>
            <a:ext cx="2800350" cy="1628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0" name="9 - Εικόνα" descr="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285728"/>
            <a:ext cx="3214710" cy="2428892"/>
          </a:xfrm>
          <a:prstGeom prst="rect">
            <a:avLst/>
          </a:prstGeom>
        </p:spPr>
      </p:pic>
      <p:pic>
        <p:nvPicPr>
          <p:cNvPr id="11" name="10 - Εικόνα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752" y="285728"/>
            <a:ext cx="3214710" cy="2286016"/>
          </a:xfrm>
          <a:prstGeom prst="rect">
            <a:avLst/>
          </a:prstGeom>
        </p:spPr>
      </p:pic>
      <p:pic>
        <p:nvPicPr>
          <p:cNvPr id="9" name="8 - Εικόνα" descr="2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4876" y="4000504"/>
            <a:ext cx="3214710" cy="228601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103</Words>
  <Application>Microsoft Office PowerPoint</Application>
  <PresentationFormat>Προβολή στην οθόνη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Ζωή και Μαρία</vt:lpstr>
      <vt:lpstr>Τι σημαίνει ψηφιακός πολίτης </vt:lpstr>
      <vt:lpstr>Πώς πρέπει να συμπεριφέρεται ο σωστός ψηφιακός πολίτης </vt:lpstr>
      <vt:lpstr>Σε ποιον πρέπει να απευθυνθούμε αν κάποιος μας παρενοχλεί; </vt:lpstr>
      <vt:lpstr>Ποιος είναι ο πολίτης που συμπεριφέρεται ήθος και υπευθυνότητα </vt:lpstr>
      <vt:lpstr>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Ζωή και Μαρία</dc:title>
  <dc:creator>user1</dc:creator>
  <cp:lastModifiedBy>user1</cp:lastModifiedBy>
  <cp:revision>14</cp:revision>
  <dcterms:created xsi:type="dcterms:W3CDTF">2025-11-06T09:06:24Z</dcterms:created>
  <dcterms:modified xsi:type="dcterms:W3CDTF">2025-12-11T09:55:18Z</dcterms:modified>
</cp:coreProperties>
</file>