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0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0788-46EC-4AE5-A3F1-29D6971EFEDA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4942-2EA7-4A7D-8ACB-EB69B7E90A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0788-46EC-4AE5-A3F1-29D6971EFEDA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4942-2EA7-4A7D-8ACB-EB69B7E90A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0788-46EC-4AE5-A3F1-29D6971EFEDA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4942-2EA7-4A7D-8ACB-EB69B7E90A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0788-46EC-4AE5-A3F1-29D6971EFEDA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4942-2EA7-4A7D-8ACB-EB69B7E90A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0788-46EC-4AE5-A3F1-29D6971EFEDA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4942-2EA7-4A7D-8ACB-EB69B7E90A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0788-46EC-4AE5-A3F1-29D6971EFEDA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4942-2EA7-4A7D-8ACB-EB69B7E90A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0788-46EC-4AE5-A3F1-29D6971EFEDA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4942-2EA7-4A7D-8ACB-EB69B7E90A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0788-46EC-4AE5-A3F1-29D6971EFEDA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4942-2EA7-4A7D-8ACB-EB69B7E90A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0788-46EC-4AE5-A3F1-29D6971EFEDA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4942-2EA7-4A7D-8ACB-EB69B7E90A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0788-46EC-4AE5-A3F1-29D6971EFEDA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4942-2EA7-4A7D-8ACB-EB69B7E90A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10788-46EC-4AE5-A3F1-29D6971EFEDA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F4942-2EA7-4A7D-8ACB-EB69B7E90A2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10788-46EC-4AE5-A3F1-29D6971EFEDA}" type="datetimeFigureOut">
              <a:rPr lang="el-GR" smtClean="0"/>
              <a:pPr/>
              <a:t>16/12/2025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F4942-2EA7-4A7D-8ACB-EB69B7E90A2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ΚΑΛΟΣ ΨΗΦΙΑΚΟΣ ΠΟΛΙΤΗΣ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ΘΕΩΝΗ  ΦΙΛΙΠΠΟΣ</a:t>
            </a:r>
          </a:p>
          <a:p>
            <a:endParaRPr lang="el-GR" dirty="0"/>
          </a:p>
        </p:txBody>
      </p:sp>
      <p:pic>
        <p:nvPicPr>
          <p:cNvPr id="4" name="3 - Εικόνα" descr="αρχείο λήψης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214290"/>
            <a:ext cx="2609850" cy="175260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ΣΗΜΑΙΝΕΙ  ΨΗΦΙΑΚΟΣ ΠΟΛΙΤΗΣ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ΨΗΦΙΑΚΟΣ ΠΟΛΙΤΗΣ ΕΊΝΑΙ ΑΥΤΟΣ ΠΟΥ ΧΡΗΣΙΜΟΠΟΙΕΙ ΤΗ ΤΕΧΝΟΛΟΓΙΑ ΜΕ ΑΣΦΑΛΕΙΑ,ΗΘΟΣ ΚΑΙ ΥΠΕΥΘΥΝΟΤΗΤΑ ΚΑΙ ΠΟΥ ΚΡΑΤΑΕΙ ΤΙΣ ΠΛΗΡΟΦΟΡΙΕΣ ΚΑΙ ΔΕΝ ΤΙΣ ΛΕΕΙ ΣΕ ΑΓΝΩΣΤΟΥΣ.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ΣΗΜΑΙΝΕΙ ΑΣΦΑΛΕΙΑ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 ΜΗΛΑΜΕ ΣΕ ΑΓΝΩΣΤΟΥΣ.</a:t>
            </a:r>
          </a:p>
          <a:p>
            <a:r>
              <a:rPr lang="el-GR" dirty="0" smtClean="0"/>
              <a:t>ΔΕΝ ΛΕΜΕ ΠΟΥ ΜΕΝΟΥΜΕ.</a:t>
            </a:r>
          </a:p>
          <a:p>
            <a:r>
              <a:rPr lang="el-GR" dirty="0" smtClean="0"/>
              <a:t>ΔΕΝ ΛΕΜΕ ΤΑ ΠΡΟΣΩΠΙΚΑ ΜΑΣ ΔΕΔΟΜΕΝΑ.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σημαίνει ήθος και υπευθυνότητα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/>
          <a:lstStyle/>
          <a:p>
            <a:r>
              <a:rPr lang="el-GR" dirty="0" smtClean="0"/>
              <a:t>ΝΑ ΜΗΝ ΚΑΠΟΠΟΙΟΥΜΕ ΤΟΥΣ ΑΛΛΟΥΣ.</a:t>
            </a:r>
          </a:p>
          <a:p>
            <a:r>
              <a:rPr lang="el-GR" dirty="0" smtClean="0"/>
              <a:t>ΝΑ ΜΗΝ ΤΟΥΣ ΦΕΡΝΟΥΜΕ ΣΕ </a:t>
            </a:r>
            <a:r>
              <a:rPr lang="el-GR" dirty="0" smtClean="0"/>
              <a:t>ΔΥΣΚΟΛΗ ΘΕΣΗ</a:t>
            </a:r>
          </a:p>
          <a:p>
            <a:r>
              <a:rPr lang="el-GR" dirty="0" smtClean="0"/>
              <a:t>ΝΑ ΜΗΝ ΦΩΝΑΖΟΥΜΕ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ΤΙ ΕΙΝΑΙ ΤΑ ΠΝΕΥΜΑΤΙΚΑ</a:t>
            </a:r>
            <a:br>
              <a:rPr lang="el-GR" dirty="0" smtClean="0"/>
            </a:br>
            <a:r>
              <a:rPr lang="el-GR" dirty="0" smtClean="0"/>
              <a:t>ΔΙΚΑΙΩΜΑΤΑ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ΑΜΑ ΕΓΩ ΑΝΕΒΑΣΩ ΚΑΤΙ Ο ΆΛΛΟΣ ΓΙΑ ΝΑ ΤΟ ΑΝΕΒΑΣΕΙ  ΠΡΕΠΕΙ ΝΑ ΑΝΑΦΕΡΕΙ ΤΗΝ ΠΗΓΗ.</a:t>
            </a:r>
            <a:endParaRPr lang="el-GR" dirty="0"/>
          </a:p>
        </p:txBody>
      </p:sp>
      <p:pic>
        <p:nvPicPr>
          <p:cNvPr id="4" name="3 - Εικόνα" descr="αρχείο λήψη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3143248"/>
            <a:ext cx="3571900" cy="3571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94</Words>
  <Application>Microsoft Office PowerPoint</Application>
  <PresentationFormat>Προβολή στην οθόνη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ΚΑΛΟΣ ΨΗΦΙΑΚΟΣ ΠΟΛΙΤΗΣ</vt:lpstr>
      <vt:lpstr>ΤΙ ΣΗΜΑΙΝΕΙ  ΨΗΦΙΑΚΟΣ ΠΟΛΙΤΗΣ</vt:lpstr>
      <vt:lpstr>ΤΙ ΣΗΜΑΙΝΕΙ ΑΣΦΑΛΕΙΑ</vt:lpstr>
      <vt:lpstr>Τι σημαίνει ήθος και υπευθυνότητα</vt:lpstr>
      <vt:lpstr>ΤΙ ΕΙΝΑΙ ΤΑ ΠΝΕΥΜΑΤΙΚΑ ΔΙΚΑΙΩΜΑΤΑ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ΚΑΛΟΣ ΨΗΦΙΑΚΟΣ ΠΟΛΙΤΗΣ</dc:title>
  <dc:creator>user</dc:creator>
  <cp:lastModifiedBy>user</cp:lastModifiedBy>
  <cp:revision>6</cp:revision>
  <dcterms:created xsi:type="dcterms:W3CDTF">2025-12-09T08:55:54Z</dcterms:created>
  <dcterms:modified xsi:type="dcterms:W3CDTF">2025-12-16T09:19:13Z</dcterms:modified>
</cp:coreProperties>
</file>