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AE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2991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937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5851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9618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7826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3715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9187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9050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623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1267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4541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099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75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763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1626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209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72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DAF84B7E-DE35-4661-B005-FEFC91E7339B}" type="datetimeFigureOut">
              <a:rPr lang="el-GR" smtClean="0"/>
              <a:t>9/12/2025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4E3ED8B3-1CD9-4666-A8FB-9581AD5B6D6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26168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8CC3E0-3A8A-48F5-A62A-3021C4BFAC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ψηφιακός πολίτης</a:t>
            </a:r>
          </a:p>
        </p:txBody>
      </p:sp>
      <p:sp>
        <p:nvSpPr>
          <p:cNvPr id="7" name="Υπότιτλος 6">
            <a:extLst>
              <a:ext uri="{FF2B5EF4-FFF2-40B4-BE49-F238E27FC236}">
                <a16:creationId xmlns:a16="http://schemas.microsoft.com/office/drawing/2014/main" id="{1DD2ADDA-2C87-46D4-A64F-D43AC989AF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…$tr4t</a:t>
            </a:r>
            <a:r>
              <a:rPr lang="el-GR" dirty="0"/>
              <a:t>0</a:t>
            </a:r>
            <a:r>
              <a:rPr lang="en-US" dirty="0"/>
              <a:t>$...|…n1k0l4$...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38321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5FD7E86-468F-4FF8-B5CB-49BCBADB1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σημαίνει ο ψηφιακός πολίτης</a:t>
            </a:r>
            <a:br>
              <a:rPr lang="el-GR" dirty="0"/>
            </a:br>
            <a:r>
              <a:rPr lang="el-GR" dirty="0"/>
              <a:t>(:</a:t>
            </a:r>
            <a:br>
              <a:rPr lang="el-GR" dirty="0"/>
            </a:br>
            <a:endParaRPr lang="el-GR" dirty="0"/>
          </a:p>
        </p:txBody>
      </p:sp>
      <p:sp>
        <p:nvSpPr>
          <p:cNvPr id="4" name="Υπότιτλος 2">
            <a:extLst>
              <a:ext uri="{FF2B5EF4-FFF2-40B4-BE49-F238E27FC236}">
                <a16:creationId xmlns:a16="http://schemas.microsoft.com/office/drawing/2014/main" id="{A6201500-8EA7-4A19-B248-E93C0300D92B}"/>
              </a:ext>
            </a:extLst>
          </p:cNvPr>
          <p:cNvSpPr txBox="1">
            <a:spLocks/>
          </p:cNvSpPr>
          <p:nvPr/>
        </p:nvSpPr>
        <p:spPr>
          <a:xfrm>
            <a:off x="1036076" y="2743199"/>
            <a:ext cx="10109200" cy="1875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/>
              <a:t>Ενας ψηφιακός πολίτης πρέπει να είναι ευγενικός στο </a:t>
            </a:r>
            <a:r>
              <a:rPr lang="en-US" dirty="0"/>
              <a:t>internet</a:t>
            </a: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442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F35378-34E0-4688-883D-9263FE666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(: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1CD1A0C-7FE2-4D38-A9A2-3E76D273F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Ενας ψηφιακός πολίτης πρέπει να προσέχει στο </a:t>
            </a:r>
            <a:r>
              <a:rPr lang="en-US" dirty="0"/>
              <a:t>internet</a:t>
            </a:r>
            <a:r>
              <a:rPr lang="el-GR" dirty="0"/>
              <a:t> γιατί μπορεί να τον κλέψουν </a:t>
            </a:r>
          </a:p>
        </p:txBody>
      </p:sp>
    </p:spTree>
    <p:extLst>
      <p:ext uri="{BB962C8B-B14F-4D97-AF65-F5344CB8AC3E}">
        <p14:creationId xmlns:p14="http://schemas.microsoft.com/office/powerpoint/2010/main" val="1771248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D603FB-1B1B-4BB4-ACC2-CD30A3E07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581575"/>
            <a:ext cx="10353762" cy="970450"/>
          </a:xfrm>
        </p:spPr>
        <p:txBody>
          <a:bodyPr/>
          <a:lstStyle/>
          <a:p>
            <a:r>
              <a:rPr lang="el-GR" dirty="0"/>
              <a:t>(: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8E0EF4-5122-4B54-B2BF-E582213CD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Ενας ψηφιακός πολίτης πρέπει  να μην είναι παράνομος  </a:t>
            </a:r>
          </a:p>
        </p:txBody>
      </p:sp>
    </p:spTree>
    <p:extLst>
      <p:ext uri="{BB962C8B-B14F-4D97-AF65-F5344CB8AC3E}">
        <p14:creationId xmlns:p14="http://schemas.microsoft.com/office/powerpoint/2010/main" val="3639479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DE949C-5D63-4813-A5FA-A508471AC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dirty="0"/>
              <a:t>67 (: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6FE9B60-76B9-4C8F-BD82-C9E96AD35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41500"/>
            <a:ext cx="12192000" cy="4902200"/>
          </a:xfrm>
        </p:spPr>
        <p:txBody>
          <a:bodyPr/>
          <a:lstStyle/>
          <a:p>
            <a:pPr marL="36900" indent="0">
              <a:buNone/>
            </a:pPr>
            <a:r>
              <a:rPr lang="el-GR" dirty="0">
                <a:solidFill>
                  <a:srgbClr val="5BAEE1"/>
                </a:solidFill>
              </a:rPr>
              <a:t> Δε ξεχνάμε ποτέ ότι στην άλλη πλευρά της συνομιλίας μας βρίσκεται ένας άνθρωπος, άρα</a:t>
            </a:r>
          </a:p>
          <a:p>
            <a:pPr marL="36900" indent="0">
              <a:buNone/>
            </a:pPr>
            <a:r>
              <a:rPr lang="el-GR" dirty="0">
                <a:solidFill>
                  <a:srgbClr val="5BAEE1"/>
                </a:solidFill>
              </a:rPr>
              <a:t>σκεφτόμαστε και προσέχουμε πως θα του μιλήσουμε στον άλλον.</a:t>
            </a:r>
          </a:p>
        </p:txBody>
      </p:sp>
    </p:spTree>
    <p:extLst>
      <p:ext uri="{BB962C8B-B14F-4D97-AF65-F5344CB8AC3E}">
        <p14:creationId xmlns:p14="http://schemas.microsoft.com/office/powerpoint/2010/main" val="3532117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χιστόλιθος">
  <a:themeElements>
    <a:clrScheme name="Σχιστόλιθος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Σχιστόλιθος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Σχιστόλιθο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TM04033929[[fn=Σχιστόλιθος]]</Template>
  <TotalTime>43</TotalTime>
  <Words>78</Words>
  <Application>Microsoft Office PowerPoint</Application>
  <PresentationFormat>Ευρεία οθόνη</PresentationFormat>
  <Paragraphs>11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Calisto MT</vt:lpstr>
      <vt:lpstr>Wingdings 2</vt:lpstr>
      <vt:lpstr>Σχιστόλιθος</vt:lpstr>
      <vt:lpstr>ψηφιακός πολίτης</vt:lpstr>
      <vt:lpstr>Τι σημαίνει ο ψηφιακός πολίτης (: </vt:lpstr>
      <vt:lpstr>(:</vt:lpstr>
      <vt:lpstr>(:</vt:lpstr>
      <vt:lpstr> 67 (: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ψηφιακος πολιτης</dc:title>
  <dc:creator>Office</dc:creator>
  <cp:lastModifiedBy>Office</cp:lastModifiedBy>
  <cp:revision>8</cp:revision>
  <dcterms:created xsi:type="dcterms:W3CDTF">2025-12-02T09:04:34Z</dcterms:created>
  <dcterms:modified xsi:type="dcterms:W3CDTF">2025-12-09T09:06:47Z</dcterms:modified>
</cp:coreProperties>
</file>