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96" y="-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B335E-7C73-4202-9DAD-E911278209AD}" type="datetimeFigureOut">
              <a:rPr lang="el-GR" smtClean="0"/>
              <a:t>1/12/2025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401A3-6B8F-4519-830C-BD3EF9F05F7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B335E-7C73-4202-9DAD-E911278209AD}" type="datetimeFigureOut">
              <a:rPr lang="el-GR" smtClean="0"/>
              <a:t>1/12/2025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401A3-6B8F-4519-830C-BD3EF9F05F7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B335E-7C73-4202-9DAD-E911278209AD}" type="datetimeFigureOut">
              <a:rPr lang="el-GR" smtClean="0"/>
              <a:t>1/12/2025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401A3-6B8F-4519-830C-BD3EF9F05F7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B335E-7C73-4202-9DAD-E911278209AD}" type="datetimeFigureOut">
              <a:rPr lang="el-GR" smtClean="0"/>
              <a:t>1/12/2025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401A3-6B8F-4519-830C-BD3EF9F05F7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B335E-7C73-4202-9DAD-E911278209AD}" type="datetimeFigureOut">
              <a:rPr lang="el-GR" smtClean="0"/>
              <a:t>1/12/2025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401A3-6B8F-4519-830C-BD3EF9F05F7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B335E-7C73-4202-9DAD-E911278209AD}" type="datetimeFigureOut">
              <a:rPr lang="el-GR" smtClean="0"/>
              <a:t>1/12/2025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401A3-6B8F-4519-830C-BD3EF9F05F7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B335E-7C73-4202-9DAD-E911278209AD}" type="datetimeFigureOut">
              <a:rPr lang="el-GR" smtClean="0"/>
              <a:t>1/12/2025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401A3-6B8F-4519-830C-BD3EF9F05F7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B335E-7C73-4202-9DAD-E911278209AD}" type="datetimeFigureOut">
              <a:rPr lang="el-GR" smtClean="0"/>
              <a:t>1/12/2025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401A3-6B8F-4519-830C-BD3EF9F05F7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B335E-7C73-4202-9DAD-E911278209AD}" type="datetimeFigureOut">
              <a:rPr lang="el-GR" smtClean="0"/>
              <a:t>1/12/2025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401A3-6B8F-4519-830C-BD3EF9F05F7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B335E-7C73-4202-9DAD-E911278209AD}" type="datetimeFigureOut">
              <a:rPr lang="el-GR" smtClean="0"/>
              <a:t>1/12/2025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401A3-6B8F-4519-830C-BD3EF9F05F7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B335E-7C73-4202-9DAD-E911278209AD}" type="datetimeFigureOut">
              <a:rPr lang="el-GR" smtClean="0"/>
              <a:t>1/12/2025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401A3-6B8F-4519-830C-BD3EF9F05F7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B335E-7C73-4202-9DAD-E911278209AD}" type="datetimeFigureOut">
              <a:rPr lang="el-GR" smtClean="0"/>
              <a:t>1/12/2025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401A3-6B8F-4519-830C-BD3EF9F05F77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ο </a:t>
            </a:r>
            <a:r>
              <a:rPr lang="el-GR" dirty="0" err="1" smtClean="0"/>
              <a:t>Ντιβάν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Σπάρτη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Ίδρυσαν </a:t>
            </a:r>
            <a:r>
              <a:rPr lang="el-GR" dirty="0"/>
              <a:t>ένα ισχυρό </a:t>
            </a:r>
            <a:r>
              <a:rPr lang="el-GR" dirty="0" smtClean="0"/>
              <a:t>κράτος</a:t>
            </a:r>
          </a:p>
          <a:p>
            <a:r>
              <a:rPr lang="el-GR" dirty="0" err="1" smtClean="0"/>
              <a:t>Oι</a:t>
            </a:r>
            <a:r>
              <a:rPr lang="el-GR" dirty="0" smtClean="0"/>
              <a:t> </a:t>
            </a:r>
            <a:r>
              <a:rPr lang="el-GR" dirty="0"/>
              <a:t>παλιοί κάτοικοι έγιναν </a:t>
            </a:r>
            <a:r>
              <a:rPr lang="el-GR" dirty="0" smtClean="0"/>
              <a:t>δούλοι δηλαδή είλωτες.</a:t>
            </a:r>
          </a:p>
          <a:p>
            <a:pPr>
              <a:buNone/>
            </a:pPr>
            <a:r>
              <a:rPr lang="el-GR" b="1" dirty="0"/>
              <a:t>οι </a:t>
            </a:r>
            <a:r>
              <a:rPr lang="el-GR" b="1" dirty="0" smtClean="0"/>
              <a:t>Σπαρτιάτες:  </a:t>
            </a:r>
            <a:r>
              <a:rPr lang="el-GR" dirty="0" smtClean="0"/>
              <a:t>οι </a:t>
            </a:r>
            <a:r>
              <a:rPr lang="el-GR" dirty="0" err="1"/>
              <a:t>∆ωριείς</a:t>
            </a:r>
            <a:r>
              <a:rPr lang="el-GR" dirty="0"/>
              <a:t> που </a:t>
            </a:r>
            <a:r>
              <a:rPr lang="el-GR" dirty="0" smtClean="0"/>
              <a:t>κατέλαβαν την Σπάρτη</a:t>
            </a:r>
            <a:endParaRPr lang="el-GR" dirty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Εικόνα" descr="img2_3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14289"/>
            <a:ext cx="8429684" cy="644027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25</Words>
  <Application>Microsoft Office PowerPoint</Application>
  <PresentationFormat>Προβολή στην οθόνη (4:3)</PresentationFormat>
  <Paragraphs>5</Paragraphs>
  <Slides>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4" baseType="lpstr">
      <vt:lpstr>Θέμα του Office</vt:lpstr>
      <vt:lpstr>ο Ντιβάν</vt:lpstr>
      <vt:lpstr>Διαφάνεια 2</vt:lpstr>
      <vt:lpstr>Διαφάνεια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4</cp:revision>
  <dcterms:created xsi:type="dcterms:W3CDTF">2025-12-01T09:05:52Z</dcterms:created>
  <dcterms:modified xsi:type="dcterms:W3CDTF">2025-12-01T09:22:44Z</dcterms:modified>
</cp:coreProperties>
</file>