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DF2DE-6065-4905-99BF-A8E6A1A25C3A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530B-2201-44E5-98C6-1CA7F7FF23A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DF2DE-6065-4905-99BF-A8E6A1A25C3A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530B-2201-44E5-98C6-1CA7F7FF23A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DF2DE-6065-4905-99BF-A8E6A1A25C3A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530B-2201-44E5-98C6-1CA7F7FF23A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DF2DE-6065-4905-99BF-A8E6A1A25C3A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530B-2201-44E5-98C6-1CA7F7FF23A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DF2DE-6065-4905-99BF-A8E6A1A25C3A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530B-2201-44E5-98C6-1CA7F7FF23A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DF2DE-6065-4905-99BF-A8E6A1A25C3A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530B-2201-44E5-98C6-1CA7F7FF23A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DF2DE-6065-4905-99BF-A8E6A1A25C3A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530B-2201-44E5-98C6-1CA7F7FF23A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DF2DE-6065-4905-99BF-A8E6A1A25C3A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530B-2201-44E5-98C6-1CA7F7FF23A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DF2DE-6065-4905-99BF-A8E6A1A25C3A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530B-2201-44E5-98C6-1CA7F7FF23A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DF2DE-6065-4905-99BF-A8E6A1A25C3A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530B-2201-44E5-98C6-1CA7F7FF23A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DF2DE-6065-4905-99BF-A8E6A1A25C3A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E530B-2201-44E5-98C6-1CA7F7FF23A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DF2DE-6065-4905-99BF-A8E6A1A25C3A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E530B-2201-44E5-98C6-1CA7F7FF23A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ΙΑΚΩΒΟΥ,ΜΑΝΩΛΑΣ,ΤΣΑΟΥΣΗΣ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Παρουσίαση </a:t>
            </a:r>
            <a:r>
              <a:rPr lang="el-GR" smtClean="0"/>
              <a:t>των δικαιωμάτων </a:t>
            </a:r>
            <a:r>
              <a:rPr lang="el-GR" dirty="0" smtClean="0"/>
              <a:t>του ψηφιακού πολίτη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Τα δικαιώματα του ψηφιακού πολίτη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4525963"/>
          </a:xfrm>
        </p:spPr>
        <p:txBody>
          <a:bodyPr/>
          <a:lstStyle/>
          <a:p>
            <a:r>
              <a:rPr lang="el-GR" dirty="0"/>
              <a:t>Έ</a:t>
            </a:r>
            <a:r>
              <a:rPr lang="el-GR" dirty="0" smtClean="0"/>
              <a:t>νας ψηφιακός πολίτης πρέπει </a:t>
            </a:r>
            <a:r>
              <a:rPr lang="el-GR" dirty="0"/>
              <a:t>να μην </a:t>
            </a:r>
            <a:r>
              <a:rPr lang="el-GR" dirty="0" smtClean="0"/>
              <a:t>βρίζει </a:t>
            </a:r>
            <a:r>
              <a:rPr lang="el-GR" dirty="0"/>
              <a:t>να </a:t>
            </a:r>
            <a:r>
              <a:rPr lang="el-GR" dirty="0" smtClean="0"/>
              <a:t>προστατεύει </a:t>
            </a:r>
            <a:r>
              <a:rPr lang="el-GR" dirty="0"/>
              <a:t>τα </a:t>
            </a:r>
            <a:r>
              <a:rPr lang="el-GR" dirty="0" smtClean="0"/>
              <a:t>προσωπικά </a:t>
            </a:r>
            <a:r>
              <a:rPr lang="el-GR" dirty="0"/>
              <a:t>του </a:t>
            </a:r>
            <a:r>
              <a:rPr lang="el-GR" dirty="0" smtClean="0"/>
              <a:t>στοιχεία </a:t>
            </a:r>
            <a:r>
              <a:rPr lang="el-GR" dirty="0"/>
              <a:t>και τα </a:t>
            </a:r>
            <a:r>
              <a:rPr lang="el-GR" dirty="0" smtClean="0"/>
              <a:t>δικαιώματα , </a:t>
            </a:r>
            <a:r>
              <a:rPr lang="el-GR" dirty="0"/>
              <a:t>να μην </a:t>
            </a:r>
            <a:r>
              <a:rPr lang="el-GR" dirty="0" smtClean="0"/>
              <a:t>δίνει </a:t>
            </a:r>
            <a:r>
              <a:rPr lang="el-GR" dirty="0"/>
              <a:t>τους </a:t>
            </a:r>
            <a:r>
              <a:rPr lang="el-GR" dirty="0" smtClean="0"/>
              <a:t>κωδικούς του και να βάζει ισχυρούς κωδικούς.</a:t>
            </a:r>
            <a:endParaRPr lang="el-GR" dirty="0"/>
          </a:p>
          <a:p>
            <a:pPr>
              <a:buNone/>
            </a:pPr>
            <a:r>
              <a:rPr lang="el-GR" dirty="0"/>
              <a:t> </a:t>
            </a:r>
          </a:p>
          <a:p>
            <a:pPr lvl="0"/>
            <a:r>
              <a:rPr lang="el-GR" dirty="0"/>
              <a:t>Ό</a:t>
            </a:r>
            <a:r>
              <a:rPr lang="el-GR" dirty="0" smtClean="0"/>
              <a:t>ταν βλέπουμε κάτι </a:t>
            </a:r>
            <a:r>
              <a:rPr lang="el-GR" dirty="0"/>
              <a:t>που μας </a:t>
            </a:r>
            <a:r>
              <a:rPr lang="el-GR" dirty="0" smtClean="0"/>
              <a:t>αναστατώνει </a:t>
            </a:r>
            <a:r>
              <a:rPr lang="el-GR" dirty="0"/>
              <a:t>το </a:t>
            </a:r>
            <a:r>
              <a:rPr lang="el-GR" dirty="0" smtClean="0"/>
              <a:t>λέμε </a:t>
            </a:r>
            <a:r>
              <a:rPr lang="el-GR" dirty="0"/>
              <a:t>σε </a:t>
            </a:r>
            <a:r>
              <a:rPr lang="el-GR" dirty="0" smtClean="0"/>
              <a:t>κάποιον μεγάλο </a:t>
            </a:r>
            <a:r>
              <a:rPr lang="el-GR" dirty="0"/>
              <a:t>που </a:t>
            </a:r>
            <a:r>
              <a:rPr lang="el-GR" dirty="0" smtClean="0"/>
              <a:t>εμπιστευόμαστε </a:t>
            </a:r>
            <a:r>
              <a:rPr lang="el-GR" dirty="0"/>
              <a:t>και </a:t>
            </a:r>
            <a:r>
              <a:rPr lang="el-GR" dirty="0" smtClean="0"/>
              <a:t>κάνουμε αναφορά 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Πνευματικά δικαιώματα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Δεν μπορούμε να δημοσιεύουμε ψεύτικα έγγραφα και φωτογραφίες σε αγνώστους χωρίς την </a:t>
            </a:r>
            <a:r>
              <a:rPr lang="el-GR" dirty="0"/>
              <a:t>ά</a:t>
            </a:r>
            <a:r>
              <a:rPr lang="el-GR" dirty="0" smtClean="0"/>
              <a:t>δεια του δημιουργού.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59</Words>
  <Application>Microsoft Office PowerPoint</Application>
  <PresentationFormat>Προβολή στην οθόνη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Θέμα του Office</vt:lpstr>
      <vt:lpstr>ΙΑΚΩΒΟΥ,ΜΑΝΩΛΑΣ,ΤΣΑΟΥΣΗΣ</vt:lpstr>
      <vt:lpstr>Τα δικαιώματα του ψηφιακού πολίτη</vt:lpstr>
      <vt:lpstr>Πνευματικά δικαιώματα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ΙΑΚΩΒΟΥ,ΜΑΝΩΛΑΣ,ΤΣΑΟΥΣΗΣ</dc:title>
  <dc:creator>user1</dc:creator>
  <cp:lastModifiedBy>user1</cp:lastModifiedBy>
  <cp:revision>4</cp:revision>
  <dcterms:created xsi:type="dcterms:W3CDTF">2025-11-06T09:04:44Z</dcterms:created>
  <dcterms:modified xsi:type="dcterms:W3CDTF">2025-11-06T09:31:57Z</dcterms:modified>
</cp:coreProperties>
</file>