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6C8B3-FB1E-45C3-9AE6-89C2E317F2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0EEB5-5F57-4047-977D-9761D28F837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0EEB5-5F57-4047-977D-9761D28F8373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532FFD4-3A4E-4510-A147-EDBB29958633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70F428-2AB5-4F5C-A81C-695665C3D95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ΜΑΡΙΑ  </a:t>
            </a:r>
            <a:r>
              <a:rPr lang="el-GR" dirty="0" err="1" smtClean="0"/>
              <a:t>μαξιμοσ</a:t>
            </a:r>
            <a:r>
              <a:rPr lang="el-GR" dirty="0" smtClean="0"/>
              <a:t>    </a:t>
            </a:r>
          </a:p>
          <a:p>
            <a:r>
              <a:rPr lang="el-GR" dirty="0" smtClean="0"/>
              <a:t>Δ’2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ΤΑ      ΓΡΑΜΜΑΤΑ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     </a:t>
            </a:r>
            <a:r>
              <a:rPr lang="el-GR" dirty="0" smtClean="0"/>
              <a:t>ΓΡΑΜΜΑΤΑ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ΟΙ   </a:t>
            </a:r>
            <a:r>
              <a:rPr lang="el-GR" dirty="0" smtClean="0"/>
              <a:t>ποιητές   ασχολούνται   </a:t>
            </a:r>
            <a:r>
              <a:rPr lang="el-GR" dirty="0" smtClean="0"/>
              <a:t>με  τα  καθημερινά   </a:t>
            </a:r>
            <a:r>
              <a:rPr lang="el-GR" dirty="0" smtClean="0"/>
              <a:t>προβλήματα  </a:t>
            </a:r>
            <a:r>
              <a:rPr lang="el-GR" dirty="0" smtClean="0"/>
              <a:t>των  ανθρώπων</a:t>
            </a:r>
            <a:r>
              <a:rPr lang="el-GR" dirty="0" smtClean="0"/>
              <a:t>.</a:t>
            </a:r>
            <a:r>
              <a:rPr lang="en-US" dirty="0" smtClean="0"/>
              <a:t> </a:t>
            </a:r>
            <a:r>
              <a:rPr lang="el-GR" dirty="0" smtClean="0"/>
              <a:t>Η   </a:t>
            </a:r>
            <a:r>
              <a:rPr lang="el-GR" dirty="0" smtClean="0"/>
              <a:t>διδακτική   ποίηση  θέλει    να   διδάξει  τον   άνθρωπο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ενώ   </a:t>
            </a:r>
            <a:r>
              <a:rPr lang="el-GR" dirty="0" smtClean="0"/>
              <a:t>η   λυρική   να  τον   κάνει  να   </a:t>
            </a:r>
            <a:r>
              <a:rPr lang="el-GR" dirty="0" smtClean="0"/>
              <a:t>ξεχάσει  </a:t>
            </a:r>
            <a:r>
              <a:rPr lang="el-GR" dirty="0" smtClean="0"/>
              <a:t>τους  κόπους   και  τα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l-GR" dirty="0" smtClean="0"/>
              <a:t>βάσανα.</a:t>
            </a:r>
            <a:r>
              <a:rPr lang="en-US" dirty="0" smtClean="0"/>
              <a:t> </a:t>
            </a:r>
            <a:r>
              <a:rPr lang="el-GR" dirty="0" smtClean="0"/>
              <a:t>ΟΙ     </a:t>
            </a:r>
            <a:r>
              <a:rPr lang="el-GR" dirty="0" smtClean="0"/>
              <a:t>φιλόσοφοι     ψάχνουν    να     βρουν   πως     έγινε    ο    </a:t>
            </a:r>
            <a:r>
              <a:rPr lang="el-GR" dirty="0" smtClean="0"/>
              <a:t>κόσμος.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       ΓΡΑΜΜΑΤΑ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Αυτή      την     περίοδο    οι     ποιητές    δεν    ασχολούνται     με    τους      ήρωες     και   τα     κατορθώματα     τους    στον    πόλεμο. Δεν τους      απασχολούν     τα     περασμένα .Πιο   πολύ     τους    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l-GR" dirty="0" smtClean="0"/>
              <a:t>ενδιάφερε     </a:t>
            </a:r>
            <a:r>
              <a:rPr lang="el-GR" dirty="0" smtClean="0"/>
              <a:t>η καθημερινή    ζωή    των    </a:t>
            </a:r>
            <a:r>
              <a:rPr lang="el-GR" dirty="0" smtClean="0"/>
              <a:t>ανθρώπων    και      τα      προβλήματα        της.     </a:t>
            </a:r>
            <a:endParaRPr lang="el-G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    </a:t>
            </a:r>
          </a:p>
          <a:p>
            <a:endParaRPr lang="en-US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4" name="3 - Εικόνα" descr="img2_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928670"/>
            <a:ext cx="3214710" cy="5000660"/>
          </a:xfrm>
          <a:prstGeom prst="rect">
            <a:avLst/>
          </a:prstGeom>
        </p:spPr>
      </p:pic>
      <p:pic>
        <p:nvPicPr>
          <p:cNvPr id="5" name="4 - Εικόνα" descr="img2_2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9124" y="285728"/>
            <a:ext cx="4330700" cy="60452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</TotalTime>
  <Words>93</Words>
  <Application>Microsoft Office PowerPoint</Application>
  <PresentationFormat>Προβολή στην οθόνη (4:3)</PresentationFormat>
  <Paragraphs>11</Paragraphs>
  <Slides>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Δημοτικός</vt:lpstr>
      <vt:lpstr>ΤΑ      ΓΡΑΜΜΑΤΑ</vt:lpstr>
      <vt:lpstr>ΤΑ      ΓΡΑΜΜΑΤΑ</vt:lpstr>
      <vt:lpstr>ΤΑ        ΓΡΑΜΜΑΤΑ 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     ΓΡΑΜΜΑΤΑ</dc:title>
  <dc:creator>user</dc:creator>
  <cp:lastModifiedBy>user</cp:lastModifiedBy>
  <cp:revision>10</cp:revision>
  <dcterms:created xsi:type="dcterms:W3CDTF">2025-11-10T09:06:19Z</dcterms:created>
  <dcterms:modified xsi:type="dcterms:W3CDTF">2025-12-01T09:29:09Z</dcterms:modified>
</cp:coreProperties>
</file>