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9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16" autoAdjust="0"/>
  </p:normalViewPr>
  <p:slideViewPr>
    <p:cSldViewPr>
      <p:cViewPr>
        <p:scale>
          <a:sx n="58" d="100"/>
          <a:sy n="58" d="100"/>
        </p:scale>
        <p:origin x="-494" y="-14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06A9E-EC32-4939-9CFD-FDE576DF6A6F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E0F8E-1693-4173-8E7D-872072B4C39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E0F8E-1693-4173-8E7D-872072B4C395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1E0F8E-1693-4173-8E7D-872072B4C395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26F35C-BF41-4EA8-A83D-74961D0CF9A1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9A57D7-B23B-415B-AE44-359CFB76460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ΜΑΡΙΑ Ε. &amp; ΚΩΝ/ΝΟΣ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ΚΑΝΕΙ ΕΝΑΣ ΚΑΛΟΣ ΨΗΦΙΑΚΟΣ ΠΟΛΙΤΗΣ ?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Υποχρεώσεις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Σεβασμός προς τους άλλους</a:t>
            </a:r>
          </a:p>
          <a:p>
            <a:r>
              <a:rPr lang="el-GR" dirty="0" smtClean="0"/>
              <a:t>Να είναι ευγενικός-ή</a:t>
            </a:r>
          </a:p>
          <a:p>
            <a:r>
              <a:rPr lang="el-GR" dirty="0" smtClean="0"/>
              <a:t>Να μην δημοσιεύει προσωπικά δεδομένα κάποιου χωρίς να πάρει το δικαίωμα </a:t>
            </a:r>
          </a:p>
          <a:p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ΔΙΚΑΙΩΜΑΤΑΤΑ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 flipH="1">
            <a:off x="611560" y="1600200"/>
            <a:ext cx="7992888" cy="4205064"/>
          </a:xfrm>
        </p:spPr>
        <p:txBody>
          <a:bodyPr>
            <a:normAutofit/>
          </a:bodyPr>
          <a:lstStyle/>
          <a:p>
            <a:r>
              <a:rPr lang="el-GR" dirty="0" smtClean="0"/>
              <a:t>ΓΝΩΣΗ</a:t>
            </a:r>
          </a:p>
          <a:p>
            <a:r>
              <a:rPr lang="el-GR" dirty="0" smtClean="0"/>
              <a:t>ΠΑΙΔΕΙΑ</a:t>
            </a:r>
          </a:p>
          <a:p>
            <a:r>
              <a:rPr lang="el-GR" dirty="0" smtClean="0"/>
              <a:t>ΠΑΧΝΙΔΙ 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ΕΛΕΥΘΕΡΙΑ </a:t>
            </a:r>
            <a:br>
              <a:rPr lang="el-GR" dirty="0" smtClean="0"/>
            </a:br>
            <a:r>
              <a:rPr lang="el-GR" dirty="0" smtClean="0"/>
              <a:t>ΣΤΗ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ΓΝΩΜΗ</a:t>
            </a:r>
          </a:p>
          <a:p>
            <a:r>
              <a:rPr lang="el-GR" dirty="0" smtClean="0"/>
              <a:t>ΣΚΕΨΗ </a:t>
            </a:r>
          </a:p>
          <a:p>
            <a:r>
              <a:rPr lang="el-GR" dirty="0" smtClean="0"/>
              <a:t>ΑΓΑΠΗ 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ΥΠΕΥΘΥΝΟΤΗΤΑ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ΣΤΟΝ ΤΡΟΠΟ ΠΟΥ ΜΙΛΑΕΙ</a:t>
            </a:r>
          </a:p>
          <a:p>
            <a:r>
              <a:rPr lang="el-GR" b="1" dirty="0" smtClean="0"/>
              <a:t>ΠΡΟΣΕΧΕΙ ΣΕ ΠΟΙΝ ΜΙΛΑΕΙ </a:t>
            </a:r>
          </a:p>
          <a:p>
            <a:r>
              <a:rPr lang="el-GR" b="1" dirty="0" smtClean="0"/>
              <a:t>ΠΡΟΣΕΧΕΙ ΤΙ ΔΗΜΟΣΙΕΥΕΙ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</TotalTime>
  <Words>53</Words>
  <Application>Microsoft Office PowerPoint</Application>
  <PresentationFormat>Προβολή στην οθόνη (4:3)</PresentationFormat>
  <Paragraphs>20</Paragraphs>
  <Slides>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Διαστημικό</vt:lpstr>
      <vt:lpstr>ΜΑΡΙΑ Ε. &amp; ΚΩΝ/ΝΟΣ</vt:lpstr>
      <vt:lpstr>Υποχρεώσεις</vt:lpstr>
      <vt:lpstr>ΔΙΚΑΙΩΜΑΤΑΤΑ</vt:lpstr>
      <vt:lpstr>ΕΛΕΥΘΕΡΙΑ  ΣΤΗ</vt:lpstr>
      <vt:lpstr>ΥΠΕΥΘΥΝΟΤΗΤΑ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ΜΑΡΙΑ Ε. &amp; ΚΩΝ/ΝΟΣ</dc:title>
  <dc:creator>user</dc:creator>
  <cp:lastModifiedBy>user</cp:lastModifiedBy>
  <cp:revision>10</cp:revision>
  <dcterms:created xsi:type="dcterms:W3CDTF">2025-12-02T09:02:23Z</dcterms:created>
  <dcterms:modified xsi:type="dcterms:W3CDTF">2025-12-16T09:03:37Z</dcterms:modified>
</cp:coreProperties>
</file>