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56" r:id="rId3"/>
    <p:sldId id="261" r:id="rId4"/>
    <p:sldId id="260" r:id="rId5"/>
    <p:sldId id="259"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7F6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C42F07B5-8661-4425-9E39-ECF8FD737BE7}" type="datetimeFigureOut">
              <a:rPr lang="el-GR" smtClean="0"/>
              <a:t>13/11/2025</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7F58930E-74DE-4673-9F03-D1B6A6FADE10}" type="slidenum">
              <a:rPr lang="el-GR" smtClean="0"/>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42F07B5-8661-4425-9E39-ECF8FD737BE7}" type="datetimeFigureOut">
              <a:rPr lang="el-GR" smtClean="0"/>
              <a:t>13/11/2025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F58930E-74DE-4673-9F03-D1B6A6FADE10}"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42F07B5-8661-4425-9E39-ECF8FD737BE7}" type="datetimeFigureOut">
              <a:rPr lang="el-GR" smtClean="0"/>
              <a:t>13/11/2025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F58930E-74DE-4673-9F03-D1B6A6FADE10}"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42F07B5-8661-4425-9E39-ECF8FD737BE7}" type="datetimeFigureOut">
              <a:rPr lang="el-GR" smtClean="0"/>
              <a:t>13/11/2025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F58930E-74DE-4673-9F03-D1B6A6FADE10}"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42F07B5-8661-4425-9E39-ECF8FD737BE7}" type="datetimeFigureOut">
              <a:rPr lang="el-GR" smtClean="0"/>
              <a:t>13/11/2025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7F58930E-74DE-4673-9F03-D1B6A6FADE10}"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C42F07B5-8661-4425-9E39-ECF8FD737BE7}" type="datetimeFigureOut">
              <a:rPr lang="el-GR" smtClean="0"/>
              <a:t>13/11/2025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F58930E-74DE-4673-9F03-D1B6A6FADE10}"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C42F07B5-8661-4425-9E39-ECF8FD737BE7}" type="datetimeFigureOut">
              <a:rPr lang="el-GR" smtClean="0"/>
              <a:t>13/11/2025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7F58930E-74DE-4673-9F03-D1B6A6FADE10}"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C42F07B5-8661-4425-9E39-ECF8FD737BE7}" type="datetimeFigureOut">
              <a:rPr lang="el-GR" smtClean="0"/>
              <a:t>13/11/2025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7F58930E-74DE-4673-9F03-D1B6A6FADE10}"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42F07B5-8661-4425-9E39-ECF8FD737BE7}" type="datetimeFigureOut">
              <a:rPr lang="el-GR" smtClean="0"/>
              <a:t>13/11/2025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7F58930E-74DE-4673-9F03-D1B6A6FADE10}"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C42F07B5-8661-4425-9E39-ECF8FD737BE7}" type="datetimeFigureOut">
              <a:rPr lang="el-GR" smtClean="0"/>
              <a:t>13/11/2025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F58930E-74DE-4673-9F03-D1B6A6FADE10}"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42F07B5-8661-4425-9E39-ECF8FD737BE7}" type="datetimeFigureOut">
              <a:rPr lang="el-GR" smtClean="0"/>
              <a:t>13/11/2025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7F58930E-74DE-4673-9F03-D1B6A6FADE10}"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42F07B5-8661-4425-9E39-ECF8FD737BE7}" type="datetimeFigureOut">
              <a:rPr lang="el-GR" smtClean="0"/>
              <a:t>13/11/2025</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F58930E-74DE-4673-9F03-D1B6A6FADE10}"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357166"/>
            <a:ext cx="8229600" cy="1143000"/>
          </a:xfrm>
        </p:spPr>
        <p:txBody>
          <a:bodyPr/>
          <a:lstStyle/>
          <a:p>
            <a:r>
              <a:rPr lang="el-GR" dirty="0" err="1" smtClean="0"/>
              <a:t>Κωνσταντινος</a:t>
            </a:r>
            <a:endParaRPr lang="el-GR" dirty="0"/>
          </a:p>
        </p:txBody>
      </p:sp>
      <p:sp>
        <p:nvSpPr>
          <p:cNvPr id="3" name="2 - Θέση περιεχομένου"/>
          <p:cNvSpPr>
            <a:spLocks noGrp="1"/>
          </p:cNvSpPr>
          <p:nvPr>
            <p:ph idx="1"/>
          </p:nvPr>
        </p:nvSpPr>
        <p:spPr/>
        <p:txBody>
          <a:bodyPr/>
          <a:lstStyle/>
          <a:p>
            <a:pPr>
              <a:buNone/>
            </a:pPr>
            <a:r>
              <a:rPr lang="el-GR" dirty="0" smtClean="0"/>
              <a:t>   Η </a:t>
            </a:r>
            <a:r>
              <a:rPr lang="el-GR" dirty="0" err="1" smtClean="0"/>
              <a:t>ασφαλεια</a:t>
            </a:r>
            <a:r>
              <a:rPr lang="el-GR" dirty="0" smtClean="0"/>
              <a:t> στο </a:t>
            </a:r>
            <a:r>
              <a:rPr lang="el-GR" dirty="0" err="1" smtClean="0"/>
              <a:t>διαδεικτυο</a:t>
            </a:r>
            <a:r>
              <a:rPr lang="el-GR" dirty="0" smtClean="0"/>
              <a:t> είναι </a:t>
            </a:r>
            <a:r>
              <a:rPr lang="el-GR" dirty="0" err="1" smtClean="0"/>
              <a:t>απαραιτητη</a:t>
            </a:r>
            <a:endParaRPr lang="el-GR" dirty="0"/>
          </a:p>
        </p:txBody>
      </p:sp>
      <p:pic>
        <p:nvPicPr>
          <p:cNvPr id="4" name="3 - Εικόνα" descr="Χωρίς τίτλο.jpg"/>
          <p:cNvPicPr>
            <a:picLocks noChangeAspect="1"/>
          </p:cNvPicPr>
          <p:nvPr/>
        </p:nvPicPr>
        <p:blipFill>
          <a:blip r:embed="rId2"/>
          <a:stretch>
            <a:fillRect/>
          </a:stretch>
        </p:blipFill>
        <p:spPr>
          <a:xfrm>
            <a:off x="1285852" y="2500306"/>
            <a:ext cx="6067459" cy="3529032"/>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71472" y="571480"/>
            <a:ext cx="7772400" cy="1470025"/>
          </a:xfrm>
        </p:spPr>
        <p:txBody>
          <a:bodyPr/>
          <a:lstStyle/>
          <a:p>
            <a:r>
              <a:rPr lang="el-GR" dirty="0" smtClean="0"/>
              <a:t>Τι είναι </a:t>
            </a:r>
            <a:r>
              <a:rPr lang="el-GR" dirty="0" err="1" smtClean="0"/>
              <a:t>ψηφιακοσ</a:t>
            </a:r>
            <a:r>
              <a:rPr lang="el-GR" dirty="0" smtClean="0"/>
              <a:t> </a:t>
            </a:r>
            <a:r>
              <a:rPr lang="el-GR" dirty="0" err="1" smtClean="0"/>
              <a:t>πολιτησ</a:t>
            </a:r>
            <a:endParaRPr lang="el-GR" dirty="0"/>
          </a:p>
        </p:txBody>
      </p:sp>
      <p:sp>
        <p:nvSpPr>
          <p:cNvPr id="3" name="2 - Υπότιτλος"/>
          <p:cNvSpPr>
            <a:spLocks noGrp="1"/>
          </p:cNvSpPr>
          <p:nvPr>
            <p:ph type="subTitle" idx="1"/>
          </p:nvPr>
        </p:nvSpPr>
        <p:spPr/>
        <p:txBody>
          <a:bodyPr>
            <a:normAutofit fontScale="77500" lnSpcReduction="20000"/>
          </a:bodyPr>
          <a:lstStyle/>
          <a:p>
            <a:r>
              <a:rPr lang="el-GR" dirty="0" smtClean="0"/>
              <a:t>Ψηφιακός είναι ο πολίτης που χρησιμοποιεί την τεχνολογία με ασφάλεια, ήθος και υπευθυνότητα,</a:t>
            </a:r>
          </a:p>
          <a:p>
            <a:r>
              <a:rPr lang="el-GR" dirty="0" smtClean="0"/>
              <a:t>προστατεύοντας τα δικαιώματα και τις πληροφορίες του καθώς και τα δικαιώματα και τις πληροφορίες</a:t>
            </a:r>
          </a:p>
          <a:p>
            <a:r>
              <a:rPr lang="el-GR" dirty="0" smtClean="0"/>
              <a:t>όλων όσων συμμετέχουν στον ψηφιακό κόσμο.</a:t>
            </a:r>
            <a:endParaRPr lang="el-GR" dirty="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a:t>
            </a:r>
            <a:r>
              <a:rPr lang="el-GR" dirty="0" err="1" smtClean="0"/>
              <a:t>σημαινει</a:t>
            </a:r>
            <a:r>
              <a:rPr lang="el-GR" dirty="0" smtClean="0"/>
              <a:t> </a:t>
            </a:r>
            <a:r>
              <a:rPr lang="el-GR" dirty="0" err="1" smtClean="0"/>
              <a:t>ασφαλεια</a:t>
            </a:r>
            <a:r>
              <a:rPr lang="el-GR" dirty="0" smtClean="0"/>
              <a:t>?</a:t>
            </a:r>
            <a:endParaRPr lang="el-GR" dirty="0"/>
          </a:p>
        </p:txBody>
      </p:sp>
      <p:sp>
        <p:nvSpPr>
          <p:cNvPr id="3" name="2 - Θέση περιεχομένου"/>
          <p:cNvSpPr>
            <a:spLocks noGrp="1"/>
          </p:cNvSpPr>
          <p:nvPr>
            <p:ph idx="1"/>
          </p:nvPr>
        </p:nvSpPr>
        <p:spPr/>
        <p:txBody>
          <a:bodyPr/>
          <a:lstStyle/>
          <a:p>
            <a:r>
              <a:rPr lang="el-GR" dirty="0" smtClean="0"/>
              <a:t>Η </a:t>
            </a:r>
            <a:r>
              <a:rPr lang="el-GR" dirty="0" smtClean="0"/>
              <a:t>ασφάλεια </a:t>
            </a:r>
            <a:r>
              <a:rPr lang="el-GR" dirty="0" smtClean="0"/>
              <a:t>του ψηφιακού </a:t>
            </a:r>
            <a:r>
              <a:rPr lang="el-GR" dirty="0" smtClean="0"/>
              <a:t>πολίτη </a:t>
            </a:r>
            <a:r>
              <a:rPr lang="el-GR" dirty="0" smtClean="0"/>
              <a:t>αναφέρεται στη χρήση της τεχνολογίας με ασφαλή, υπεύθυνο και ηθικό τρόπο, προστατεύοντας τις προσωπικές πληροφορίες, τα ψηφιακά δικαιώματα και την </a:t>
            </a:r>
            <a:r>
              <a:rPr lang="el-GR" dirty="0" err="1" smtClean="0"/>
              <a:t>ιδιωτικότητα</a:t>
            </a:r>
            <a:endParaRPr lang="el-GR"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Τι σημαίνει ήθος και </a:t>
            </a:r>
            <a:r>
              <a:rPr lang="el-GR" dirty="0" smtClean="0"/>
              <a:t>υπευθυνότητα?</a:t>
            </a:r>
            <a:endParaRPr lang="el-GR" dirty="0"/>
          </a:p>
        </p:txBody>
      </p:sp>
      <p:sp>
        <p:nvSpPr>
          <p:cNvPr id="3" name="2 - Θέση περιεχομένου"/>
          <p:cNvSpPr>
            <a:spLocks noGrp="1"/>
          </p:cNvSpPr>
          <p:nvPr>
            <p:ph idx="1"/>
          </p:nvPr>
        </p:nvSpPr>
        <p:spPr/>
        <p:txBody>
          <a:bodyPr/>
          <a:lstStyle/>
          <a:p>
            <a:r>
              <a:rPr lang="el-GR" dirty="0" smtClean="0"/>
              <a:t> </a:t>
            </a:r>
          </a:p>
          <a:p>
            <a:r>
              <a:rPr lang="en-US" u="sng" dirty="0" smtClean="0"/>
              <a:t>H</a:t>
            </a:r>
            <a:r>
              <a:rPr lang="el-GR" u="sng" dirty="0" smtClean="0"/>
              <a:t>θ</a:t>
            </a:r>
            <a:r>
              <a:rPr lang="en-US" u="sng" dirty="0" smtClean="0"/>
              <a:t>o</a:t>
            </a:r>
            <a:r>
              <a:rPr lang="el-GR" u="sng" dirty="0" smtClean="0"/>
              <a:t>ς </a:t>
            </a:r>
            <a:r>
              <a:rPr lang="el-GR" dirty="0" smtClean="0"/>
              <a:t>σημαίνει το σύνολο των ηθικών αρχών και αξιών που καθοδηγούν τη συμπεριφορά ενός ατόμου, ενώ η </a:t>
            </a:r>
            <a:r>
              <a:rPr lang="el-GR" dirty="0" err="1" smtClean="0"/>
              <a:t>υπευθηνοτητα</a:t>
            </a:r>
            <a:r>
              <a:rPr lang="el-GR" dirty="0" smtClean="0"/>
              <a:t> είναι η αποδοχή των πράξεων και των συνεπειών τους. Εν ολίγοις, το ήθος είναι το "τι είναι σωστό", ενώ η υπευθυνότητα είναι το "να κάνεις αυτό που πρέπει" και να αντιμετωπίζεις τα αποτελέσματα</a:t>
            </a:r>
          </a:p>
          <a:p>
            <a:endParaRPr lang="el-GR"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T</a:t>
            </a:r>
            <a:r>
              <a:rPr lang="el-GR" dirty="0" smtClean="0"/>
              <a:t>ι είναι τα </a:t>
            </a:r>
            <a:r>
              <a:rPr lang="el-GR" dirty="0" err="1" smtClean="0"/>
              <a:t>πνευματικα</a:t>
            </a:r>
            <a:r>
              <a:rPr lang="el-GR" dirty="0" smtClean="0"/>
              <a:t> </a:t>
            </a:r>
            <a:r>
              <a:rPr lang="el-GR" dirty="0" err="1" smtClean="0"/>
              <a:t>δηκαιοματα</a:t>
            </a:r>
            <a:r>
              <a:rPr lang="el-GR" dirty="0" smtClean="0"/>
              <a:t>?</a:t>
            </a:r>
            <a:endParaRPr lang="el-GR" dirty="0"/>
          </a:p>
        </p:txBody>
      </p:sp>
      <p:sp>
        <p:nvSpPr>
          <p:cNvPr id="3" name="2 - Θέση περιεχομένου"/>
          <p:cNvSpPr>
            <a:spLocks noGrp="1"/>
          </p:cNvSpPr>
          <p:nvPr>
            <p:ph idx="1"/>
          </p:nvPr>
        </p:nvSpPr>
        <p:spPr/>
        <p:txBody>
          <a:bodyPr/>
          <a:lstStyle/>
          <a:p>
            <a:r>
              <a:rPr lang="el-GR" dirty="0" smtClean="0"/>
              <a:t>Τα πνευματικά </a:t>
            </a:r>
            <a:r>
              <a:rPr lang="el-GR" dirty="0" err="1" smtClean="0"/>
              <a:t>δικαιώμα</a:t>
            </a:r>
            <a:r>
              <a:rPr lang="el-GR" dirty="0" smtClean="0"/>
              <a:t> είναι </a:t>
            </a:r>
            <a:r>
              <a:rPr lang="el-GR" dirty="0" smtClean="0"/>
              <a:t>τα αποκλειστικά δικαιώματα που έχουν οι δημιουργοί σε έργα τέχνης, λογοτεχνίας, μουσικής, λογισμικού κ.ά., τα οποία τους δίνουν τον έλεγχο της χρήσης και εκμετάλλευσής τους χωρίς την άδειά τους. Αυτά τα δικαιώματα προστατεύουν την πρωτότυπη δημιουργία και περιλαμβάνουν τόσο το περιουσιακό όσο και το ηθικό δικαίωμα του </a:t>
            </a:r>
            <a:r>
              <a:rPr lang="el-GR" dirty="0" smtClean="0"/>
              <a:t>δημιουργού.</a:t>
            </a:r>
            <a:endParaRPr lang="el-GR" dirty="0"/>
          </a:p>
        </p:txBody>
      </p:sp>
    </p:spTree>
  </p:cSld>
  <p:clrMapOvr>
    <a:masterClrMapping/>
  </p:clrMapOvr>
  <p:transition>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TotalTime>
  <Words>152</Words>
  <Application>Microsoft Office PowerPoint</Application>
  <PresentationFormat>Προβολή στην οθόνη (4:3)</PresentationFormat>
  <Paragraphs>13</Paragraphs>
  <Slides>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Αποκορύφωμα</vt:lpstr>
      <vt:lpstr>Κωνσταντινος</vt:lpstr>
      <vt:lpstr>Τι είναι ψηφιακοσ πολιτησ</vt:lpstr>
      <vt:lpstr>Τι σημαινει ασφαλεια?</vt:lpstr>
      <vt:lpstr>Τι σημαίνει ήθος και υπευθυνότητα?</vt:lpstr>
      <vt:lpstr>Tι είναι τα πνευματικα δηκαιοματα?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Κωνσταντινος</dc:title>
  <dc:creator>user1</dc:creator>
  <cp:lastModifiedBy>user1</cp:lastModifiedBy>
  <cp:revision>3</cp:revision>
  <dcterms:created xsi:type="dcterms:W3CDTF">2025-11-13T09:01:08Z</dcterms:created>
  <dcterms:modified xsi:type="dcterms:W3CDTF">2025-11-13T09:28:59Z</dcterms:modified>
</cp:coreProperties>
</file>