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9966"/>
    <a:srgbClr val="B9B9B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5D1CD-25B6-40F0-9288-0805EE216988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67C6A-E26F-4F90-90D3-7A1FA48F56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3811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A67C6A-E26F-4F90-90D3-7A1FA48F56E7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6364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A67C6A-E26F-4F90-90D3-7A1FA48F56E7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8830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41E4EA-A121-FDEB-22A5-41EDF368FF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EB855AB-24AC-6226-8132-CB5E01CB1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010055B-1F3B-F608-7F20-4CB1389C0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B7F055-6103-102A-E66A-9B04D8CAF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91A69D-077C-636D-9802-3CF15EBE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483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84C97B-5E26-1756-4D31-AE2987583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1C0A8CE-43E0-656C-1F89-08563942B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BE122A8-D038-F846-7302-A4E940FD1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71F1768-C651-7709-02ED-9097BC44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4025B1A-7E8B-33E0-BA90-8D7AAE6B6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890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360E231-C3A7-7B3C-9142-A2F2FCCC49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292C07C-2D65-E780-6CF2-6ECAA6723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F39CFB0-28F0-7119-2F43-6D7A66E6C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ECE206F-293F-1B95-FE1C-422C7745E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2DA8A-463B-EDC5-239B-565B88714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042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5D44B2-7BAF-3DC6-245F-1B3961F53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682707-493A-616C-B077-53EBB44F7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9F899C8-7737-56F2-BAB0-C50FBF6C2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0D3DF6A-D5C0-C06F-1524-0B83858D0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DC3C6DF-D043-E3A7-EAA2-6847D56E9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826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672397-C2EA-0D06-73D6-23D10B27D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D37FF77-F2B0-1D92-0C2F-626A42754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3BEF1B9-0D6C-E3C1-5565-BF4C512F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6315633-072D-9C96-6C7A-47402031A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F4B272-5B66-AE6B-9893-B0D710D6B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614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02BDCF-57DB-991F-8CA0-6E12F67D3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918941C-E840-C166-D6B5-947982383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0138B50-A9CF-ECFD-1225-AC1225694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D037CE1-DF43-8DE5-85F9-4D5DC1CB3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9E20BD8-1926-EF13-C523-5BD16746B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0093D2B-8B8A-6823-C72D-41FA7AE45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0914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E108EA-735E-21DC-D35F-510D1B3B0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D06D3CC-CB2A-FDDA-2F3A-6514B8DDF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5571C36-0E24-4D5A-A4AA-FEAD79353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37A87BA-6A58-E7C9-0120-E8AF953B6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F402A8F-8563-B56F-F08C-4285F77BF8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0A77750-8488-7EA2-FE30-44C75F80D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8D2FEBE-5D5D-5BC4-D763-BFC7ED797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AE39FEC-0D4C-0761-D002-7D217C8E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968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6DD6FB-FC26-EEC3-B40D-F75CA4B15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0C5A3E1-8378-22EC-80E1-1DCC20CD2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2F63F75-C274-627D-2BB3-59CEFCFDD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D443C53-2E25-339A-502B-05B8D4410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75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DCD167D-0E73-646D-7C38-71C57E866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31981C2-37B0-09DB-9593-01F22FF16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D5C3B6D-5B9C-EC48-23B4-B493575AC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6897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B07CA8-9C27-5754-B0FC-D182D63C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053154-9A5E-0D0A-EB71-5CF3C4256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8E26334-4D96-0442-6388-03307EF05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32DCF76-CBBC-C48D-EAE6-E6519C019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AE7E4C6-2BA5-640C-B5AA-009C5E863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B84DD2E-4F2E-88B2-4411-B027421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31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9CD272-EB70-0244-B002-6E17B7C75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82D4913-A9E6-5E50-B5FC-2465CF5C6C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31C75E8-8B3D-AE23-086F-34A5E0AC8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3D0766F-B736-A2F0-6B95-778D1530E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AF094C8-8F22-32D0-487A-A4089DF40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8CF3C80-D01A-9054-FBFE-7BB2A615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851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1300213-910F-0DCD-699A-8C8042E14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C1E00D3-2D64-50E3-74C1-424F7D8A4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E143C4D-56AF-E500-F89F-E0128D61F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24501-CEBD-4F43-B6FF-26E9C4D50EA0}" type="datetimeFigureOut">
              <a:rPr lang="el-GR" smtClean="0"/>
              <a:t>27/11/2025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783FA5D-C0D0-0552-D1C9-2E4042715F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E73A2F5-6F10-3E7B-C1AD-616CDCB1D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5C00F-9E07-4BAD-A338-88B1FC7C33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9084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63A9D495-45D6-331C-43F4-A744C5B802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793" y="210208"/>
            <a:ext cx="6715617" cy="6715617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112B363-17D0-D065-08E6-136D35197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53862"/>
            <a:ext cx="9144000" cy="856101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rgbClr val="C00000"/>
                </a:solidFill>
              </a:rPr>
              <a:t>ΚΑΤΕΡΊΝΑ </a:t>
            </a:r>
            <a:r>
              <a:rPr lang="el-GR" dirty="0"/>
              <a:t>       </a:t>
            </a:r>
            <a:r>
              <a:rPr lang="el-GR" dirty="0">
                <a:solidFill>
                  <a:srgbClr val="FF9966"/>
                </a:solidFill>
              </a:rPr>
              <a:t> ΑΝΤΊΣΑ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8E245B1-F433-7D1B-893E-8E069FE384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ΣΩΣΤΟΣ ΨΗΦΙΑΚΟΣ ΠΟΛΙΤΗΣ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58043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F2FD147B-0543-E035-5DEA-03B46C2E5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6483" y="25315"/>
            <a:ext cx="12943489" cy="7372022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5E5FF0E4-0577-F749-98ED-6F0EA285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l-GR" dirty="0">
                <a:solidFill>
                  <a:srgbClr val="FF7C80"/>
                </a:solidFill>
              </a:rPr>
              <a:t>ΑΣΦΑΛΕΙΑ ΣΤΟ ΔΙΑΔΥΚΤΙΟ   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2C9F6A-67E4-F88C-BB3E-0ACC11D28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μένουμε ασφαλής δηλαδή να μην δίνουμε τα στοιχεία  μας σε αγνώστους , να  μην κάνουμε ή δεχόμαστε </a:t>
            </a:r>
            <a:r>
              <a:rPr lang="el-GR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μπούλινκ</a:t>
            </a:r>
            <a:r>
              <a:rPr lang="el-GR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,να μην μπαίνουμε σε άσχετα </a:t>
            </a:r>
            <a:r>
              <a:rPr lang="el-GR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σάιτ</a:t>
            </a:r>
            <a:r>
              <a:rPr lang="el-GR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και ότι μας απασχολεί να το λέμε σε κάποιον ενήλικα.</a:t>
            </a:r>
          </a:p>
          <a:p>
            <a:endParaRPr lang="el-G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l-G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697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D69ED9-B966-B418-04B3-47CFA5952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66FF33"/>
                </a:solidFill>
              </a:rPr>
              <a:t>Τι είναι ψηφιακός πολίτης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EACAE8-E1FA-4ABE-F8A0-0D553F403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359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l-GR" dirty="0">
                <a:solidFill>
                  <a:srgbClr val="7030A0"/>
                </a:solidFill>
              </a:rPr>
              <a:t>Είναι πολίτης του διαδικτύου και πρέπει να προσέχει και να μένει ασφαλής να σέβεται τα πνευματικά δικαιώματα κ.α.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97B24D55-0258-00CD-2EFC-75B9039658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18" y="2628902"/>
            <a:ext cx="5002267" cy="3413124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5580AAC4-7142-618D-9E0B-19890CDEA3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8038">
            <a:off x="5663172" y="3267756"/>
            <a:ext cx="2594413" cy="308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7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10083A-4991-8BB9-4FF7-6AC76C8D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7828"/>
            <a:ext cx="10515600" cy="1325563"/>
          </a:xfrm>
        </p:spPr>
        <p:txBody>
          <a:bodyPr/>
          <a:lstStyle/>
          <a:p>
            <a:r>
              <a:rPr lang="el-GR" dirty="0">
                <a:solidFill>
                  <a:schemeClr val="accent5">
                    <a:lumMod val="75000"/>
                  </a:schemeClr>
                </a:solidFill>
              </a:rPr>
              <a:t>Τι σημαίνει υπευθυνότητα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D942B5A-2059-B9FD-93A6-E0221D045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solidFill>
                  <a:schemeClr val="accent2"/>
                </a:solidFill>
              </a:rPr>
              <a:t>Πρέπει να έχουμε την ευθύνη  για </a:t>
            </a:r>
            <a:r>
              <a:rPr lang="el-GR" sz="44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όλα</a:t>
            </a:r>
            <a:r>
              <a:rPr lang="el-GR" dirty="0">
                <a:solidFill>
                  <a:schemeClr val="accent2"/>
                </a:solidFill>
              </a:rPr>
              <a:t> όσα λέμε και κάνουμε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l-GR" dirty="0">
                <a:solidFill>
                  <a:schemeClr val="accent2"/>
                </a:solidFill>
              </a:rPr>
              <a:t>και να προσέχει τι λέει κάθε φορά!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0516C9A2-21B6-9750-3E1F-B36617C91A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250" y="2657092"/>
            <a:ext cx="3883080" cy="3883080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C342F9B6-1CC0-C491-81DB-BB1D7074E2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62" y="3238828"/>
            <a:ext cx="3883080" cy="271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03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DA703F-89A4-8444-CAD7-72262F701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411" y="463795"/>
            <a:ext cx="10515600" cy="2852737"/>
          </a:xfrm>
        </p:spPr>
        <p:txBody>
          <a:bodyPr/>
          <a:lstStyle/>
          <a:p>
            <a:r>
              <a:rPr lang="el-G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Πως θα πρέπει να συμπεριφέρεται </a:t>
            </a: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F6D1F7D-66AE-5194-0B33-F9B3DC000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411" y="3541469"/>
            <a:ext cx="10740039" cy="2548181"/>
          </a:xfrm>
        </p:spPr>
        <p:txBody>
          <a:bodyPr/>
          <a:lstStyle/>
          <a:p>
            <a:r>
              <a:rPr lang="el-GR" b="1" i="1" dirty="0">
                <a:solidFill>
                  <a:schemeClr val="accent1">
                    <a:lumMod val="75000"/>
                  </a:schemeClr>
                </a:solidFill>
              </a:rPr>
              <a:t>Πρέπει να συμπεριφερόμαστε με σεβασμό  να μην δίνουμε προσωπικά στοιχεία  και να συμπεριφέρεται  όπως θέλει να του συμπεριφέρονται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043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118</Words>
  <Application>Microsoft Office PowerPoint</Application>
  <PresentationFormat>Ευρεία οθόνη</PresentationFormat>
  <Paragraphs>16</Paragraphs>
  <Slides>5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Θέμα του Office</vt:lpstr>
      <vt:lpstr>ΚΑΤΕΡΊΝΑ         ΑΝΤΊΣΑ</vt:lpstr>
      <vt:lpstr>ΑΣΦΑΛΕΙΑ ΣΤΟ ΔΙΑΔΥΚΤΙΟ     </vt:lpstr>
      <vt:lpstr>Τι είναι ψηφιακός πολίτης</vt:lpstr>
      <vt:lpstr>Τι σημαίνει υπευθυνότητα </vt:lpstr>
      <vt:lpstr>Πως θα πρέπει να συμπεριφέρεται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4</cp:revision>
  <dcterms:created xsi:type="dcterms:W3CDTF">2025-11-06T09:14:03Z</dcterms:created>
  <dcterms:modified xsi:type="dcterms:W3CDTF">2025-11-27T10:25:41Z</dcterms:modified>
</cp:coreProperties>
</file>