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294" autoAdjust="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1EC38-D8B4-4B65-8C52-7362CC0360CC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9939A-281C-4279-A812-2D1E1AEE235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9939A-281C-4279-A812-2D1E1AEE2356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F5CAC5-FAD7-43ED-BC74-08DE3769B32E}" type="datetimeFigureOut">
              <a:rPr lang="el-GR" smtClean="0"/>
              <a:pPr/>
              <a:t>1/12/2025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F7D636F-2D70-4E8B-96F4-C0C9F5B5B19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ΤΑ ΓΡΑΜΜΑΤΑ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Δ’2</a:t>
            </a:r>
          </a:p>
          <a:p>
            <a:r>
              <a:rPr lang="el-GR" dirty="0" smtClean="0"/>
              <a:t>ΧΡΥΣΑ    </a:t>
            </a:r>
          </a:p>
          <a:p>
            <a:r>
              <a:rPr lang="el-GR" dirty="0" smtClean="0"/>
              <a:t>ΓΙΩΡΓΟΣ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ποιητές ασχολούνται με τα καθημερινά προβλήματα των ανθρώπων .Η  διδακτική ποίηση θέλει να διδάξει τον άνθρωπο , ενώ η λυρική να τον κάνει να ξεχάσει τους κόπους και τα βάσανα . Οι </a:t>
            </a:r>
          </a:p>
          <a:p>
            <a:r>
              <a:rPr lang="el-GR" dirty="0" smtClean="0"/>
              <a:t>φιλόσοφοι  ψάχνουν να βρουν πως έγινε ο κόσμος.</a:t>
            </a:r>
            <a:endParaRPr lang="el-GR" dirty="0"/>
          </a:p>
        </p:txBody>
      </p:sp>
      <p:pic>
        <p:nvPicPr>
          <p:cNvPr id="4" name="3 - Εικόνα" descr="img2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400" y="4071942"/>
            <a:ext cx="2997200" cy="27860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Αυτή  την  περίοδο    οι   ποιητές   δεν   ασχολούνται    με  τους   ήρωες    και   τα  κατορθώματά   τους   στον   πόλεμο.  Δεν  τους  απασχολούν  τα  περασμένα. Πιο  πολύ  τους  ενδιαφέρει   η  καθημερινή  ζωή  των  ανθρώπων  και  τα  προβλήματα  της. </a:t>
            </a:r>
            <a:endParaRPr lang="el-GR" dirty="0"/>
          </a:p>
        </p:txBody>
      </p:sp>
      <p:pic>
        <p:nvPicPr>
          <p:cNvPr id="4" name="3 - Εικόνα" descr="img2_2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3835400"/>
            <a:ext cx="3714776" cy="3022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Ησίοδος , ένας μεγάλος ποιητής , προσπαθεί  με  τα   ποιήματά του  να  διδάξει τους   ανθρώπους   [διδακτική  ποίηση]. Στο έργο  του «Έργα  και   ημέρες» μιλάει  για  τον  αδελφό  του  τον  </a:t>
            </a:r>
            <a:r>
              <a:rPr lang="el-GR" dirty="0" smtClean="0"/>
              <a:t>Πέρση  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86</TotalTime>
  <Words>122</Words>
  <Application>Microsoft Office PowerPoint</Application>
  <PresentationFormat>Προβολή στην οθόνη (4:3)</PresentationFormat>
  <Paragraphs>9</Paragraphs>
  <Slides>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Αποκορύφωμα</vt:lpstr>
      <vt:lpstr>ΤΑ ΓΡΑΜΜΑΤΑ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ΓΡΑΜΜΑΤΑ</dc:title>
  <dc:creator>User</dc:creator>
  <cp:lastModifiedBy>User</cp:lastModifiedBy>
  <cp:revision>9</cp:revision>
  <dcterms:created xsi:type="dcterms:W3CDTF">2025-11-10T09:00:57Z</dcterms:created>
  <dcterms:modified xsi:type="dcterms:W3CDTF">2025-12-01T09:15:31Z</dcterms:modified>
</cp:coreProperties>
</file>