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64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2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4A905A0-771E-45CC-A058-B4855A8B250E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4E2C87-1ACB-4C29-AC9A-C996AD9E8B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Υπότιτλος"/>
          <p:cNvSpPr>
            <a:spLocks noGrp="1"/>
          </p:cNvSpPr>
          <p:nvPr>
            <p:ph type="subTitle" idx="1"/>
          </p:nvPr>
        </p:nvSpPr>
        <p:spPr>
          <a:xfrm>
            <a:off x="2743200" y="4221088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ΚΑΝΕΙ ΠΟΛΎ ΚΡΥΥΥΥΥΥΥΥΥΥΥΥΥΥΥΥΥΥΥΥΥΥΥΥΥΥΥΥΥΥΥΥΥΥΥΥΥΥΥΥΥΥΥΥΥΥΥΥΥΥΥΥΥΥΥΥΥΥΥΥΥΥΥΥΥΥΥΥΥΥΥΥΥΥΥΥΥΥΥΥΥΥΥΥΟΟΟΟΟΟΟΟΟΟΟΟΟΟΟΟΟΟΟΟΟΟΟΟΟΟΟΟΟΟΟΟΟΟΟΟΟΟΟΟΟΟΟΟΟΟΟΟΟΟΟΟΟΟΟΟΟΟΟΟΟΟΟΟΟΟΟΟΟΟΟΟΟΟΟΟΟΟΟΟ ΤΙ ΛΕΣ ΝΑ ΚΑΝΟΥΜΕ 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ΟΥΥΥΥΥΥΥΥΥΥΥΥΥΥΥΥΥ</a:t>
            </a:r>
            <a:endParaRPr lang="el-GR" dirty="0"/>
          </a:p>
        </p:txBody>
      </p:sp>
      <p:pic>
        <p:nvPicPr>
          <p:cNvPr id="1026" name="Picture 2" descr="Royalty Free Clipart Image of a Frozen 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24250"/>
            <a:ext cx="2295525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Στο ερώτημα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/>
              <a:t>Δεν έχω ιδέα </a:t>
            </a:r>
            <a:endParaRPr lang="el-GR" sz="2000" dirty="0"/>
          </a:p>
        </p:txBody>
      </p:sp>
      <p:pic>
        <p:nvPicPr>
          <p:cNvPr id="58370" name="Picture 2" descr="Royalty Free Clipart Image of a Cold Bi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132856"/>
            <a:ext cx="2962275" cy="33337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??????????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Λες να πάρουμε </a:t>
            </a:r>
            <a:r>
              <a:rPr lang="en-US" dirty="0" smtClean="0"/>
              <a:t>PIZZA</a:t>
            </a:r>
          </a:p>
          <a:p>
            <a:endParaRPr lang="el-GR" dirty="0"/>
          </a:p>
        </p:txBody>
      </p:sp>
      <p:pic>
        <p:nvPicPr>
          <p:cNvPr id="57346" name="Picture 2" descr="Royalty Free Clipart Image of a Cold Du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132856"/>
            <a:ext cx="2114550" cy="333375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 ερώτημα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Καλή ιδέα .</a:t>
            </a:r>
          </a:p>
          <a:p>
            <a:pPr>
              <a:buNone/>
            </a:pPr>
            <a:r>
              <a:rPr lang="el-GR" dirty="0" smtClean="0"/>
              <a:t>Θα μας ζεστάνει</a:t>
            </a:r>
          </a:p>
        </p:txBody>
      </p:sp>
      <p:pic>
        <p:nvPicPr>
          <p:cNvPr id="56322" name="Picture 2" descr="Royalty Free Clipart Image of a Guy With His Finger Rais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636912"/>
            <a:ext cx="2533650" cy="33337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????????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9600" dirty="0" smtClean="0"/>
              <a:t>Μετά από 1΄</a:t>
            </a:r>
            <a:endParaRPr lang="el-GR" sz="96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Μετά από 1΄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Ωραία ήταν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Ήρθε η </a:t>
            </a:r>
            <a:r>
              <a:rPr lang="en-US" dirty="0" smtClean="0"/>
              <a:t>pizza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ΜΜΜΜΜΜ</a:t>
            </a:r>
          </a:p>
          <a:p>
            <a:pPr>
              <a:buNone/>
            </a:pPr>
            <a:r>
              <a:rPr lang="el-GR" dirty="0" smtClean="0"/>
              <a:t>Μας ζέστανε</a:t>
            </a:r>
            <a:endParaRPr lang="el-G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ΤΕΛΟΣ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10000" dirty="0" smtClean="0"/>
              <a:t>ΤΕΛΟΣ </a:t>
            </a:r>
          </a:p>
          <a:p>
            <a:r>
              <a:rPr lang="el-GR" sz="10000" dirty="0" smtClean="0"/>
              <a:t>ΤΕΛΟΣ</a:t>
            </a:r>
            <a:r>
              <a:rPr lang="el-GR" sz="10000" dirty="0" smtClean="0"/>
              <a:t> </a:t>
            </a:r>
            <a:endParaRPr lang="el-GR" sz="10000" dirty="0" smtClean="0"/>
          </a:p>
          <a:p>
            <a:pPr>
              <a:buNone/>
            </a:pPr>
            <a:endParaRPr lang="el-GR" sz="10000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62</TotalTime>
  <Words>46</Words>
  <Application>Microsoft Office PowerPoint</Application>
  <PresentationFormat>Προβολή στην οθόνη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Δημοτικός</vt:lpstr>
      <vt:lpstr>ΟΥΥΥΥΥΥΥΥΥΥΥΥΥΥΥΥΥ</vt:lpstr>
      <vt:lpstr>Στο ερώτημα</vt:lpstr>
      <vt:lpstr>??????????</vt:lpstr>
      <vt:lpstr>Στο ερώτημα </vt:lpstr>
      <vt:lpstr>????????</vt:lpstr>
      <vt:lpstr>Μετά από 1΄</vt:lpstr>
      <vt:lpstr>Ήρθε η pizza</vt:lpstr>
      <vt:lpstr>ΤΕΛΟΣ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ουυυυυυυυυ</dc:title>
  <dc:creator>user</dc:creator>
  <cp:lastModifiedBy>user</cp:lastModifiedBy>
  <cp:revision>11</cp:revision>
  <dcterms:created xsi:type="dcterms:W3CDTF">2025-02-21T08:55:55Z</dcterms:created>
  <dcterms:modified xsi:type="dcterms:W3CDTF">2025-03-14T09:12:08Z</dcterms:modified>
</cp:coreProperties>
</file>