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96AB5-976F-4FE1-A562-811FE3272A06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911AE0-DF7E-4035-8D32-D9113D0806C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1AE0-DF7E-4035-8D32-D9113D0806C5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D1A7-46A4-4F8D-9A41-844082496ADA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34DF-F089-405D-A8D4-0AE4644EFC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D1A7-46A4-4F8D-9A41-844082496ADA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34DF-F089-405D-A8D4-0AE4644EFC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D1A7-46A4-4F8D-9A41-844082496ADA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34DF-F089-405D-A8D4-0AE4644EFC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D1A7-46A4-4F8D-9A41-844082496ADA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34DF-F089-405D-A8D4-0AE4644EFC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D1A7-46A4-4F8D-9A41-844082496ADA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34DF-F089-405D-A8D4-0AE4644EFC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D1A7-46A4-4F8D-9A41-844082496ADA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34DF-F089-405D-A8D4-0AE4644EFC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D1A7-46A4-4F8D-9A41-844082496ADA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34DF-F089-405D-A8D4-0AE4644EFC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D1A7-46A4-4F8D-9A41-844082496ADA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34DF-F089-405D-A8D4-0AE4644EFC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D1A7-46A4-4F8D-9A41-844082496ADA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34DF-F089-405D-A8D4-0AE4644EFC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D1A7-46A4-4F8D-9A41-844082496ADA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34DF-F089-405D-A8D4-0AE4644EFC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D1A7-46A4-4F8D-9A41-844082496ADA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34DF-F089-405D-A8D4-0AE4644EFC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BD1A7-46A4-4F8D-9A41-844082496ADA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034DF-F089-405D-A8D4-0AE4644EFC1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4529142" cy="2214578"/>
          </a:xfrm>
        </p:spPr>
        <p:txBody>
          <a:bodyPr>
            <a:normAutofit/>
          </a:bodyPr>
          <a:lstStyle/>
          <a:p>
            <a:r>
              <a:rPr lang="el-GR" dirty="0" smtClean="0"/>
              <a:t>Τα γατάκια </a:t>
            </a:r>
            <a:br>
              <a:rPr lang="el-GR" dirty="0" smtClean="0"/>
            </a:br>
            <a:r>
              <a:rPr lang="el-GR" dirty="0" smtClean="0"/>
              <a:t> στο χιόνι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 flipV="1">
            <a:off x="1371600" y="3786190"/>
            <a:ext cx="2486020" cy="100010"/>
          </a:xfrm>
        </p:spPr>
        <p:txBody>
          <a:bodyPr>
            <a:normAutofit fontScale="25000" lnSpcReduction="20000"/>
          </a:bodyPr>
          <a:lstStyle/>
          <a:p>
            <a:endParaRPr lang="el-GR" dirty="0"/>
          </a:p>
        </p:txBody>
      </p:sp>
      <p:pic>
        <p:nvPicPr>
          <p:cNvPr id="4098" name="Picture 2" descr="Royalty Free Clipart Image of Three Black Cats and a Spid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357166"/>
            <a:ext cx="3333750" cy="3324226"/>
          </a:xfrm>
          <a:prstGeom prst="rect">
            <a:avLst/>
          </a:prstGeom>
          <a:noFill/>
        </p:spPr>
      </p:pic>
      <p:pic>
        <p:nvPicPr>
          <p:cNvPr id="4100" name="Picture 4" descr="Royalty Free Clipart Image of a Cat and Heart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286124"/>
            <a:ext cx="2886075" cy="3333750"/>
          </a:xfrm>
          <a:prstGeom prst="rect">
            <a:avLst/>
          </a:prstGeom>
          <a:noFill/>
        </p:spPr>
      </p:pic>
      <p:pic>
        <p:nvPicPr>
          <p:cNvPr id="4102" name="Picture 6" descr="Animals Cat Clipar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3714752"/>
            <a:ext cx="3101521" cy="28622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Πάμε μια βόλτα στο χιόνι!!!</a:t>
            </a:r>
            <a:endParaRPr lang="el-GR" dirty="0"/>
          </a:p>
        </p:txBody>
      </p:sp>
      <p:pic>
        <p:nvPicPr>
          <p:cNvPr id="3074" name="Picture 2" descr="Happy winter friends. Three little cats in big red hat, scarfs, heart shaped pillow. Funny kittens wearing warm cloth. Winter landscape with cartoon characters. Small feline in flat design. Vect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285992"/>
            <a:ext cx="8786874" cy="4572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225536"/>
          </a:xfrm>
        </p:spPr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Ας πάμε!!!εγώ νομίζω ότι θα κάνει πολύ κρύο!!!</a:t>
            </a:r>
            <a:endParaRPr lang="el-GR" dirty="0"/>
          </a:p>
        </p:txBody>
      </p:sp>
      <p:pic>
        <p:nvPicPr>
          <p:cNvPr id="17410" name="Picture 2" descr="Happy winter friends. Three little rabbits in big red hat, scarf and lollipop. Funny bunny wearing warm cloth. Winter landscape with cartoon characters. Small hare in flat style design. Vect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857496"/>
            <a:ext cx="9001156" cy="3529447"/>
          </a:xfrm>
          <a:prstGeom prst="rect">
            <a:avLst/>
          </a:prstGeom>
          <a:noFill/>
        </p:spPr>
      </p:pic>
      <p:pic>
        <p:nvPicPr>
          <p:cNvPr id="17412" name="Picture 4" descr="Happy winter friends. Three little rabbits in big red hat, scarf and lollipop. Funny bunny wearing warm cloth. Winter landscape with cartoon characters. Small hare in flat style design. 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500034" y="5924551"/>
            <a:ext cx="71438" cy="53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4471990" cy="3543312"/>
          </a:xfrm>
        </p:spPr>
        <p:txBody>
          <a:bodyPr/>
          <a:lstStyle/>
          <a:p>
            <a:r>
              <a:rPr lang="el-GR" dirty="0" smtClean="0"/>
              <a:t>Έτοιμοι!!!</a:t>
            </a:r>
            <a:endParaRPr lang="el-GR" dirty="0"/>
          </a:p>
        </p:txBody>
      </p:sp>
      <p:pic>
        <p:nvPicPr>
          <p:cNvPr id="18434" name="Picture 2" descr="Royalty Free Clipart Image of a Siamese Cat With Flowe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14554"/>
            <a:ext cx="6357950" cy="4643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500174"/>
            <a:ext cx="2614602" cy="2257427"/>
          </a:xfrm>
        </p:spPr>
        <p:txBody>
          <a:bodyPr>
            <a:normAutofit/>
          </a:bodyPr>
          <a:lstStyle/>
          <a:p>
            <a:r>
              <a:rPr lang="el-GR" dirty="0" smtClean="0"/>
              <a:t> μετά από λίγοι ώρα!!!</a:t>
            </a:r>
            <a:endParaRPr lang="el-GR" dirty="0"/>
          </a:p>
        </p:txBody>
      </p:sp>
      <p:pic>
        <p:nvPicPr>
          <p:cNvPr id="19458" name="Picture 2" descr="Royalty Free Clipart Image of a Skinny Ca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2428868"/>
            <a:ext cx="5467369" cy="42624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4686304" cy="1900238"/>
          </a:xfrm>
        </p:spPr>
        <p:txBody>
          <a:bodyPr/>
          <a:lstStyle/>
          <a:p>
            <a:r>
              <a:rPr lang="el-GR" dirty="0" smtClean="0"/>
              <a:t>Νομίζω κρύωσα!!!ΑΨΟΥ ΑΨΟΥ!!! Χάλια αυτή η βόλτα!!!</a:t>
            </a:r>
            <a:endParaRPr lang="el-GR" dirty="0"/>
          </a:p>
        </p:txBody>
      </p:sp>
      <p:pic>
        <p:nvPicPr>
          <p:cNvPr id="20482" name="Picture 2" descr="Royalty Free Clipart Image of a Ca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071942"/>
            <a:ext cx="8143900" cy="27860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39</Words>
  <Application>Microsoft Office PowerPoint</Application>
  <PresentationFormat>Προβολή στην οθόνη (4:3)</PresentationFormat>
  <Paragraphs>7</Paragraphs>
  <Slides>6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Τα γατάκια   στο χιόνι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5</cp:revision>
  <dcterms:created xsi:type="dcterms:W3CDTF">2025-03-14T08:52:53Z</dcterms:created>
  <dcterms:modified xsi:type="dcterms:W3CDTF">2025-03-21T08:52:53Z</dcterms:modified>
</cp:coreProperties>
</file>