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6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BC092-36FE-4D6E-B71D-4C959D27A81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0BBC9-3328-48B3-91C9-97800B4AB3C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2" name="31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56" name="55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BC092-36FE-4D6E-B71D-4C959D27A81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0BBC9-3328-48B3-91C9-97800B4AB3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BC092-36FE-4D6E-B71D-4C959D27A81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0BBC9-3328-48B3-91C9-97800B4AB3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BC092-36FE-4D6E-B71D-4C959D27A81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0BBC9-3328-48B3-91C9-97800B4AB3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λεύθερη σχεδίαση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- Ελεύθερη σχεδίαση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- Ελεύθερη σχεδίαση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- Ελεύθερη σχεδίαση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- Ελεύθερη σχεδίαση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BC092-36FE-4D6E-B71D-4C959D27A81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0BBC9-3328-48B3-91C9-97800B4AB3C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BC092-36FE-4D6E-B71D-4C959D27A81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0BBC9-3328-48B3-91C9-97800B4AB3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- Ορθογώνιο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BC092-36FE-4D6E-B71D-4C959D27A81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0BBC9-3328-48B3-91C9-97800B4AB3C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6" name="15 - Ορθογώνιο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Ορθογώνιο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Ορθογώνιο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Ορθογώνιο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- Ορθογώνιο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BC092-36FE-4D6E-B71D-4C959D27A81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0BBC9-3328-48B3-91C9-97800B4AB3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BC092-36FE-4D6E-B71D-4C959D27A81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0BBC9-3328-48B3-91C9-97800B4AB3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EBC092-36FE-4D6E-B71D-4C959D27A81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0BBC9-3328-48B3-91C9-97800B4AB3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- Ευθεία γραμμή σύνδεσης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- Ομάδα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grpSp>
        <p:nvGrpSpPr>
          <p:cNvPr id="14" name="13 - Ομάδα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- Ομάδα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AEBC092-36FE-4D6E-B71D-4C959D27A81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320BBC9-3328-48B3-91C9-97800B4AB3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AEBC092-36FE-4D6E-B71D-4C959D27A81E}" type="datetimeFigureOut">
              <a:rPr lang="el-GR" smtClean="0"/>
              <a:pPr/>
              <a:t>24/2/2025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320BBC9-3328-48B3-91C9-97800B4AB3C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85852" y="3429000"/>
            <a:ext cx="6400800" cy="2967046"/>
          </a:xfrm>
        </p:spPr>
        <p:txBody>
          <a:bodyPr/>
          <a:lstStyle/>
          <a:p>
            <a:r>
              <a:rPr lang="el-GR" dirty="0" smtClean="0"/>
              <a:t>ΠΑΜΕ ΒΟΛΤΑ ΑΛΛΑ ΚΑΑΑΑΑΑΝΝΝΝΝΝΝΕΙΙΙΙΙΙΙΙΙΙΙΙΙΙΙΙΙΙ ΚΡΡΡΡΡΡΡΡΡΡΥΥΥΥΥΥΥΥΥΥΥΥΥΟΟΟΟΟ!!!</a:t>
            </a:r>
          </a:p>
          <a:p>
            <a:endParaRPr lang="el-GR" dirty="0"/>
          </a:p>
        </p:txBody>
      </p:sp>
      <p:pic>
        <p:nvPicPr>
          <p:cNvPr id="12290" name="Picture 2" descr="Royalty Free Clipart Image of a Frozen Man Outside an Iglo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071546"/>
            <a:ext cx="3333750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357562"/>
            <a:ext cx="8229600" cy="2768601"/>
          </a:xfrm>
        </p:spPr>
        <p:txBody>
          <a:bodyPr/>
          <a:lstStyle/>
          <a:p>
            <a:r>
              <a:rPr lang="el-GR" dirty="0" smtClean="0"/>
              <a:t>Δεν μας </a:t>
            </a:r>
            <a:r>
              <a:rPr lang="el-GR" dirty="0" err="1" smtClean="0"/>
              <a:t>κνιααααααααααζζζζζζζεεεεεεεεεεεεειιιιιιιιιιι</a:t>
            </a:r>
            <a:endParaRPr lang="el-GR" dirty="0" smtClean="0"/>
          </a:p>
          <a:p>
            <a:pPr>
              <a:buNone/>
            </a:pPr>
            <a:endParaRPr lang="el-GR" dirty="0"/>
          </a:p>
        </p:txBody>
      </p:sp>
      <p:pic>
        <p:nvPicPr>
          <p:cNvPr id="10242" name="Picture 2" descr="Royalty Free Clipart Image of Two People Bundled Up in the Sno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714356"/>
            <a:ext cx="3333750" cy="2133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Πειγαμε</a:t>
            </a:r>
            <a:r>
              <a:rPr lang="el-GR" dirty="0" smtClean="0"/>
              <a:t> στο </a:t>
            </a:r>
            <a:r>
              <a:rPr lang="el-GR" dirty="0" err="1" smtClean="0"/>
              <a:t>βουνο</a:t>
            </a:r>
            <a:r>
              <a:rPr lang="el-GR" dirty="0" smtClean="0"/>
              <a:t> </a:t>
            </a:r>
            <a:r>
              <a:rPr lang="el-GR" dirty="0" err="1" smtClean="0"/>
              <a:t>ολυμπο</a:t>
            </a:r>
            <a:r>
              <a:rPr lang="el-GR" dirty="0" smtClean="0"/>
              <a:t> και θα </a:t>
            </a:r>
            <a:r>
              <a:rPr lang="el-GR" dirty="0" err="1" smtClean="0"/>
              <a:t>δουμε</a:t>
            </a:r>
            <a:r>
              <a:rPr lang="el-GR" dirty="0" smtClean="0"/>
              <a:t> τι θα </a:t>
            </a:r>
            <a:r>
              <a:rPr lang="el-GR" dirty="0" err="1" smtClean="0"/>
              <a:t>γινει</a:t>
            </a:r>
            <a:r>
              <a:rPr lang="el-GR" dirty="0" smtClean="0"/>
              <a:t>….</a:t>
            </a:r>
            <a:endParaRPr lang="el-GR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2332037"/>
            <a:ext cx="9144000" cy="4525963"/>
          </a:xfrm>
        </p:spPr>
        <p:txBody>
          <a:bodyPr/>
          <a:lstStyle/>
          <a:p>
            <a:r>
              <a:rPr lang="el-GR" dirty="0" smtClean="0"/>
              <a:t>ΕΙΜΑΣΤΕ ΕΔΏ ΜΕΤΑ ΑΠΌ 1 ΗΜΕΡΑ!!!</a:t>
            </a:r>
          </a:p>
        </p:txBody>
      </p:sp>
      <p:pic>
        <p:nvPicPr>
          <p:cNvPr id="15362" name="Picture 2" descr="Royalty Free Clipart Image of a Frozen Man Outside an Iglo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0"/>
            <a:ext cx="3333750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ΚΑΝΕΙΙ ΠΟΛΛΥΥ ΚΡΥΟΟΟ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Πηγαμε</a:t>
            </a:r>
            <a:r>
              <a:rPr lang="el-GR" dirty="0" smtClean="0"/>
              <a:t> για </a:t>
            </a:r>
            <a:r>
              <a:rPr lang="en-US" dirty="0" smtClean="0"/>
              <a:t>ski </a:t>
            </a:r>
            <a:r>
              <a:rPr lang="el-GR" dirty="0" smtClean="0"/>
              <a:t>Και </a:t>
            </a:r>
            <a:r>
              <a:rPr lang="el-GR" dirty="0" err="1" smtClean="0"/>
              <a:t>περασαμε</a:t>
            </a:r>
            <a:r>
              <a:rPr lang="el-GR" dirty="0" smtClean="0"/>
              <a:t> πολύ </a:t>
            </a:r>
            <a:r>
              <a:rPr lang="el-GR" dirty="0" err="1" smtClean="0"/>
              <a:t>ωραια</a:t>
            </a:r>
            <a:r>
              <a:rPr lang="el-GR" dirty="0" smtClean="0"/>
              <a:t> και </a:t>
            </a:r>
            <a:r>
              <a:rPr lang="el-GR" dirty="0" err="1" smtClean="0"/>
              <a:t>τωρα</a:t>
            </a:r>
            <a:r>
              <a:rPr lang="el-GR" dirty="0" smtClean="0"/>
              <a:t> θα </a:t>
            </a:r>
            <a:r>
              <a:rPr lang="el-GR" dirty="0" err="1" smtClean="0"/>
              <a:t>δουμε</a:t>
            </a:r>
            <a:r>
              <a:rPr lang="el-GR" dirty="0" smtClean="0"/>
              <a:t> τι </a:t>
            </a:r>
            <a:r>
              <a:rPr lang="el-GR" dirty="0" err="1" smtClean="0"/>
              <a:t>καναμε</a:t>
            </a:r>
            <a:r>
              <a:rPr lang="el-GR" dirty="0" smtClean="0"/>
              <a:t>..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2857496"/>
            <a:ext cx="8715404" cy="4286280"/>
          </a:xfrm>
        </p:spPr>
        <p:txBody>
          <a:bodyPr/>
          <a:lstStyle/>
          <a:p>
            <a:r>
              <a:rPr lang="el-GR" dirty="0" err="1" smtClean="0"/>
              <a:t>Περασαμε</a:t>
            </a:r>
            <a:r>
              <a:rPr lang="el-GR" dirty="0" smtClean="0"/>
              <a:t> </a:t>
            </a:r>
            <a:r>
              <a:rPr lang="el-GR" dirty="0" err="1" smtClean="0"/>
              <a:t>πολλυ</a:t>
            </a:r>
            <a:r>
              <a:rPr lang="el-GR" dirty="0" smtClean="0"/>
              <a:t> </a:t>
            </a:r>
            <a:r>
              <a:rPr lang="el-GR" dirty="0" err="1" smtClean="0"/>
              <a:t>ωραια</a:t>
            </a:r>
            <a:endParaRPr lang="el-GR" dirty="0" smtClean="0"/>
          </a:p>
          <a:p>
            <a:pPr>
              <a:buNone/>
            </a:pPr>
            <a:endParaRPr lang="el-GR" dirty="0"/>
          </a:p>
        </p:txBody>
      </p:sp>
      <p:pic>
        <p:nvPicPr>
          <p:cNvPr id="1026" name="Picture 2" descr="Royalty Free Clipart Image of a Man Bundled U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8786842" cy="2876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41</TotalTime>
  <Words>47</Words>
  <Application>Microsoft Office PowerPoint</Application>
  <PresentationFormat>Προβολή στην οθόνη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Μετρό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6</cp:revision>
  <dcterms:created xsi:type="dcterms:W3CDTF">2025-02-21T08:55:33Z</dcterms:created>
  <dcterms:modified xsi:type="dcterms:W3CDTF">2025-02-24T08:19:47Z</dcterms:modified>
</cp:coreProperties>
</file>