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47EAE-F2B1-42C5-90B3-24F022099621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FE8A-AABF-4A54-BA14-95D4268E97C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47EAE-F2B1-42C5-90B3-24F022099621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FE8A-AABF-4A54-BA14-95D4268E97C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47EAE-F2B1-42C5-90B3-24F022099621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FE8A-AABF-4A54-BA14-95D4268E97C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47EAE-F2B1-42C5-90B3-24F022099621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FE8A-AABF-4A54-BA14-95D4268E97C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47EAE-F2B1-42C5-90B3-24F022099621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FE8A-AABF-4A54-BA14-95D4268E97C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47EAE-F2B1-42C5-90B3-24F022099621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FE8A-AABF-4A54-BA14-95D4268E97C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47EAE-F2B1-42C5-90B3-24F022099621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FE8A-AABF-4A54-BA14-95D4268E97C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47EAE-F2B1-42C5-90B3-24F022099621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FE8A-AABF-4A54-BA14-95D4268E97C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47EAE-F2B1-42C5-90B3-24F022099621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FE8A-AABF-4A54-BA14-95D4268E97C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47EAE-F2B1-42C5-90B3-24F022099621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FE8A-AABF-4A54-BA14-95D4268E97C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47EAE-F2B1-42C5-90B3-24F022099621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FE8A-AABF-4A54-BA14-95D4268E97C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47EAE-F2B1-42C5-90B3-24F022099621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5FE8A-AABF-4A54-BA14-95D4268E97C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Ο  </a:t>
            </a:r>
            <a:r>
              <a:rPr lang="el-GR" dirty="0" err="1" smtClean="0"/>
              <a:t>Τσίπις</a:t>
            </a:r>
            <a:r>
              <a:rPr lang="el-GR" dirty="0" smtClean="0"/>
              <a:t>   το  σκιουράκι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143240" y="3929066"/>
            <a:ext cx="4000528" cy="571504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Γεια  σας  παιδιά!!!</a:t>
            </a:r>
            <a:endParaRPr lang="el-GR" dirty="0"/>
          </a:p>
        </p:txBody>
      </p:sp>
      <p:sp>
        <p:nvSpPr>
          <p:cNvPr id="4098" name="AutoShape 2" descr="How Does Wildlife Survive Winter's Freezing Temperatures? | Discover  Magazine"/>
          <p:cNvSpPr>
            <a:spLocks noChangeAspect="1" noChangeArrowheads="1"/>
          </p:cNvSpPr>
          <p:nvPr/>
        </p:nvSpPr>
        <p:spPr bwMode="auto">
          <a:xfrm>
            <a:off x="155575" y="-846138"/>
            <a:ext cx="2581275" cy="17716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4100" name="AutoShape 4" descr="How Does Wildlife Survive Winter's Freezing Temperatures? | Discover  Magazine"/>
          <p:cNvSpPr>
            <a:spLocks noChangeAspect="1" noChangeArrowheads="1"/>
          </p:cNvSpPr>
          <p:nvPr/>
        </p:nvSpPr>
        <p:spPr bwMode="auto">
          <a:xfrm>
            <a:off x="155575" y="-846138"/>
            <a:ext cx="2581275" cy="17716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4102" name="AutoShape 6" descr="How Does Wildlife Survive Winter's Freezing Temperatures? | Discover  Magazine"/>
          <p:cNvSpPr>
            <a:spLocks noChangeAspect="1" noChangeArrowheads="1"/>
          </p:cNvSpPr>
          <p:nvPr/>
        </p:nvSpPr>
        <p:spPr bwMode="auto">
          <a:xfrm>
            <a:off x="155575" y="-846138"/>
            <a:ext cx="2581275" cy="17716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4104" name="AutoShape 8" descr="How Does Wildlife Survive Winter's Freezing Temperatures? | Discover  Magazine"/>
          <p:cNvSpPr>
            <a:spLocks noChangeAspect="1" noChangeArrowheads="1"/>
          </p:cNvSpPr>
          <p:nvPr/>
        </p:nvSpPr>
        <p:spPr bwMode="auto">
          <a:xfrm>
            <a:off x="155575" y="-846138"/>
            <a:ext cx="2581275" cy="17716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4106" name="Picture 10" descr="How Does Wildlife Survive Winter's Freezing Temperatures? | Discover  Magazi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571876"/>
            <a:ext cx="3571868" cy="31479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2082792"/>
          </a:xfrm>
        </p:spPr>
        <p:txBody>
          <a:bodyPr/>
          <a:lstStyle/>
          <a:p>
            <a:r>
              <a:rPr lang="el-GR" dirty="0" smtClean="0"/>
              <a:t>Μια  βόλτα στο  βουνό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357826"/>
          </a:xfrm>
        </p:spPr>
        <p:txBody>
          <a:bodyPr>
            <a:normAutofit fontScale="92500" lnSpcReduction="10000"/>
          </a:bodyPr>
          <a:lstStyle/>
          <a:p>
            <a:r>
              <a:rPr lang="el-GR" i="1" dirty="0" smtClean="0"/>
              <a:t>Μια φορά κι έναν  καιρό  ο  </a:t>
            </a:r>
            <a:r>
              <a:rPr lang="el-GR" i="1" dirty="0" err="1"/>
              <a:t>Τ</a:t>
            </a:r>
            <a:r>
              <a:rPr lang="el-GR" i="1" dirty="0" err="1" smtClean="0"/>
              <a:t>σίπις</a:t>
            </a:r>
            <a:r>
              <a:rPr lang="el-GR" i="1" dirty="0" smtClean="0"/>
              <a:t>  το σκιουράκι  είπε να πάει μια βόλτα στο βουνό με έναν φίλο του.</a:t>
            </a:r>
          </a:p>
          <a:p>
            <a:r>
              <a:rPr lang="el-GR" i="1" dirty="0" smtClean="0"/>
              <a:t>Θέλεις να παίξουμε  χιονοπόλεμο; Ρώτησε  ο  </a:t>
            </a:r>
            <a:r>
              <a:rPr lang="el-GR" i="1" dirty="0" err="1" smtClean="0"/>
              <a:t>Τσίπις</a:t>
            </a:r>
            <a:r>
              <a:rPr lang="el-GR" i="1" dirty="0" smtClean="0"/>
              <a:t>.</a:t>
            </a:r>
          </a:p>
          <a:p>
            <a:r>
              <a:rPr lang="el-GR" i="1" dirty="0" smtClean="0"/>
              <a:t>Ναι, γιατί όχι ! Του  είπε  ο  </a:t>
            </a:r>
            <a:r>
              <a:rPr lang="el-GR" i="1" dirty="0" err="1" smtClean="0"/>
              <a:t>Πίπις</a:t>
            </a:r>
            <a:r>
              <a:rPr lang="el-GR" i="1" dirty="0" smtClean="0"/>
              <a:t>.</a:t>
            </a:r>
          </a:p>
          <a:p>
            <a:r>
              <a:rPr lang="el-GR" i="1" dirty="0" err="1" smtClean="0"/>
              <a:t>Αααα</a:t>
            </a:r>
            <a:r>
              <a:rPr lang="el-GR" i="1" dirty="0" smtClean="0"/>
              <a:t>! Μου ήρθε μια ιδέα μετά θέλεις  να  κάνουμε  </a:t>
            </a:r>
            <a:r>
              <a:rPr lang="el-GR" i="1" dirty="0" err="1" smtClean="0"/>
              <a:t>σκι;Του</a:t>
            </a:r>
            <a:r>
              <a:rPr lang="el-GR" i="1" dirty="0" smtClean="0"/>
              <a:t> είπε ο </a:t>
            </a:r>
            <a:r>
              <a:rPr lang="el-GR" i="1" dirty="0" err="1" smtClean="0"/>
              <a:t>Τσίπις</a:t>
            </a:r>
            <a:r>
              <a:rPr lang="el-GR" i="1" dirty="0" smtClean="0"/>
              <a:t>.</a:t>
            </a:r>
          </a:p>
          <a:p>
            <a:r>
              <a:rPr lang="el-GR" i="1" dirty="0" smtClean="0"/>
              <a:t>Ναι, αλλά τώρα  θα  παίξουμε  χιονοπόλεμο εντάξει;</a:t>
            </a:r>
          </a:p>
          <a:p>
            <a:r>
              <a:rPr lang="el-GR" i="1" dirty="0" smtClean="0"/>
              <a:t>Όχι  θα κάνουμε σκι!!!</a:t>
            </a:r>
          </a:p>
          <a:p>
            <a:endParaRPr lang="el-GR" i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54551"/>
          </a:xfrm>
        </p:spPr>
        <p:txBody>
          <a:bodyPr/>
          <a:lstStyle/>
          <a:p>
            <a:r>
              <a:rPr lang="el-GR" dirty="0" err="1" smtClean="0"/>
              <a:t>Χαχαχα</a:t>
            </a:r>
            <a:r>
              <a:rPr lang="el-GR" dirty="0" smtClean="0"/>
              <a:t>!!!σκαρφάλωσα  πρώτος.</a:t>
            </a:r>
            <a:endParaRPr lang="el-GR" dirty="0"/>
          </a:p>
        </p:txBody>
      </p:sp>
      <p:pic>
        <p:nvPicPr>
          <p:cNvPr id="1026" name="Picture 2" descr="How Squirrels Survive the Snow-Covered Months | JP Pest Servic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214686"/>
            <a:ext cx="4714908" cy="29289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714612" y="1643050"/>
            <a:ext cx="6215106" cy="4525963"/>
          </a:xfrm>
        </p:spPr>
        <p:txBody>
          <a:bodyPr/>
          <a:lstStyle/>
          <a:p>
            <a:r>
              <a:rPr lang="el-GR" dirty="0" smtClean="0"/>
              <a:t>Εγώ όμως  </a:t>
            </a:r>
            <a:r>
              <a:rPr lang="el-GR" smtClean="0"/>
              <a:t>κάνω  αγγελάκια!!!</a:t>
            </a:r>
            <a:endParaRPr lang="el-GR" dirty="0"/>
          </a:p>
        </p:txBody>
      </p:sp>
      <p:pic>
        <p:nvPicPr>
          <p:cNvPr id="16386" name="Picture 2" descr="Snow Squirrel | The squirrel scampered over to fetch a peanu… | Flick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785926"/>
            <a:ext cx="2352679" cy="29622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     Τελικά  τι θα  κάνουμε;                                     Δεν</a:t>
            </a:r>
            <a:r>
              <a:rPr lang="el-GR" b="1" dirty="0" smtClean="0"/>
              <a:t>  </a:t>
            </a:r>
            <a:r>
              <a:rPr lang="el-GR" dirty="0" smtClean="0"/>
              <a:t>ξέρω!!!</a:t>
            </a:r>
            <a:endParaRPr lang="el-GR" dirty="0"/>
          </a:p>
        </p:txBody>
      </p:sp>
      <p:pic>
        <p:nvPicPr>
          <p:cNvPr id="17410" name="Picture 2" descr="Snowed in on Groundhog's Day - Poor little guy is frozen to the core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000372"/>
            <a:ext cx="2071702" cy="3390900"/>
          </a:xfrm>
          <a:prstGeom prst="rect">
            <a:avLst/>
          </a:prstGeom>
          <a:noFill/>
        </p:spPr>
      </p:pic>
      <p:pic>
        <p:nvPicPr>
          <p:cNvPr id="17412" name="Picture 4" descr="Blog Posts - Squirrel Gaz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3286124"/>
            <a:ext cx="2928958" cy="26384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Οχ όχι  πάγωσα!!!                                                   Κι  εγώ !!!</a:t>
            </a:r>
            <a:endParaRPr lang="el-GR" dirty="0"/>
          </a:p>
        </p:txBody>
      </p:sp>
      <p:pic>
        <p:nvPicPr>
          <p:cNvPr id="18434" name="Picture 2" descr="How to Help Your Client Overcome a Trauma Freeze Respons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3357562"/>
            <a:ext cx="2643206" cy="2076453"/>
          </a:xfrm>
          <a:prstGeom prst="rect">
            <a:avLst/>
          </a:prstGeom>
          <a:noFill/>
        </p:spPr>
      </p:pic>
      <p:pic>
        <p:nvPicPr>
          <p:cNvPr id="18436" name="Picture 4" descr="Why humans disappearing from the planet could be a very bad thing for  animals - The Vegan Strategis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3571876"/>
            <a:ext cx="2643206" cy="17287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Πάμε  γρήγορα  στο  σπίτι μου  είναι  πολύ  κοντά !!                                                                   Εντάξει !!</a:t>
            </a:r>
            <a:endParaRPr lang="el-GR" dirty="0"/>
          </a:p>
        </p:txBody>
      </p:sp>
      <p:pic>
        <p:nvPicPr>
          <p:cNvPr id="19458" name="Picture 2" descr="Red Squirrel - Hurry up and take the photo, I am freezing … | Flick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3714752"/>
            <a:ext cx="2214578" cy="2219326"/>
          </a:xfrm>
          <a:prstGeom prst="rect">
            <a:avLst/>
          </a:prstGeom>
          <a:noFill/>
        </p:spPr>
      </p:pic>
      <p:pic>
        <p:nvPicPr>
          <p:cNvPr id="19460" name="Picture 4" descr="Why humans disappearing from the planet could be a very bad thing for  animals - The Vegan Strategis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4000504"/>
            <a:ext cx="2214578" cy="15859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Τελος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Ευχαριστώ πολύ!!</a:t>
            </a:r>
            <a:endParaRPr lang="el-GR" dirty="0"/>
          </a:p>
        </p:txBody>
      </p:sp>
      <p:pic>
        <p:nvPicPr>
          <p:cNvPr id="20482" name="Picture 2" descr="870+ Freezing Squirrel Stock Photos, Pictures &amp; Royalty-Free Images - iStoc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2571744"/>
            <a:ext cx="4357718" cy="26432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122</Words>
  <Application>Microsoft Office PowerPoint</Application>
  <PresentationFormat>Προβολή στην οθόνη 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Θέμα του Office</vt:lpstr>
      <vt:lpstr>Ο  Τσίπις   το  σκιουράκι</vt:lpstr>
      <vt:lpstr>Μια  βόλτα στο  βουνό</vt:lpstr>
      <vt:lpstr>Διαφάνεια 3</vt:lpstr>
      <vt:lpstr>Διαφάνεια 4</vt:lpstr>
      <vt:lpstr>Διαφάνεια 5</vt:lpstr>
      <vt:lpstr>Διαφάνεια 6</vt:lpstr>
      <vt:lpstr>Διαφάνεια 7</vt:lpstr>
      <vt:lpstr>Τελος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  Πίπις   το  πιγκουινάκι</dc:title>
  <dc:creator>user</dc:creator>
  <cp:lastModifiedBy>user</cp:lastModifiedBy>
  <cp:revision>11</cp:revision>
  <dcterms:created xsi:type="dcterms:W3CDTF">2025-02-21T09:04:39Z</dcterms:created>
  <dcterms:modified xsi:type="dcterms:W3CDTF">2025-03-21T08:53:28Z</dcterms:modified>
</cp:coreProperties>
</file>