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06A3A21-2030-4C34-AB44-D4185440780E}" type="datetimeFigureOut">
              <a:rPr lang="el-GR" smtClean="0"/>
              <a:pPr/>
              <a:t>21/3/2025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7BD2AF0-AD05-47EC-9F89-018332A7816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Πάμε   για     ποδόσφαιρο .  </a:t>
            </a:r>
            <a:endParaRPr lang="el-GR" b="1" dirty="0"/>
          </a:p>
        </p:txBody>
      </p:sp>
      <p:pic>
        <p:nvPicPr>
          <p:cNvPr id="1026" name="Picture 2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500306"/>
            <a:ext cx="2973472" cy="2947985"/>
          </a:xfrm>
          <a:prstGeom prst="rect">
            <a:avLst/>
          </a:prstGeom>
          <a:noFill/>
        </p:spPr>
      </p:pic>
      <p:pic>
        <p:nvPicPr>
          <p:cNvPr id="1030" name="Picture 6" descr="Royalty Free Clipart Image of a Shivering Gu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1275" y="2071678"/>
            <a:ext cx="2752725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5643570" cy="2786082"/>
          </a:xfrm>
        </p:spPr>
        <p:txBody>
          <a:bodyPr/>
          <a:lstStyle/>
          <a:p>
            <a:r>
              <a:rPr lang="el-GR" dirty="0" smtClean="0"/>
              <a:t>Λυπάμαι αλλά δεν μπορούμε </a:t>
            </a:r>
          </a:p>
          <a:p>
            <a:r>
              <a:rPr lang="el-GR" dirty="0" smtClean="0"/>
              <a:t>να πάμε για    </a:t>
            </a:r>
            <a:r>
              <a:rPr lang="el-GR" dirty="0" err="1" smtClean="0"/>
              <a:t>ποδόσφαι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ρο   γιατί   το αμάξι μου έχει </a:t>
            </a:r>
            <a:r>
              <a:rPr lang="el-GR" dirty="0" err="1" smtClean="0"/>
              <a:t>κο</a:t>
            </a:r>
            <a:endParaRPr lang="el-GR" dirty="0" smtClean="0"/>
          </a:p>
          <a:p>
            <a:pPr>
              <a:buNone/>
            </a:pPr>
            <a:r>
              <a:rPr lang="el-GR" dirty="0" err="1" smtClean="0"/>
              <a:t>λησει</a:t>
            </a:r>
            <a:r>
              <a:rPr lang="el-GR" dirty="0" smtClean="0"/>
              <a:t>  στο  </a:t>
            </a:r>
            <a:r>
              <a:rPr lang="el-GR" dirty="0" err="1" smtClean="0"/>
              <a:t>χιονι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1026" name="Picture 2" descr="Royalty Free Clipart Image of a Man and a Snowed in C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57166"/>
            <a:ext cx="3333750" cy="2066925"/>
          </a:xfrm>
          <a:prstGeom prst="rect">
            <a:avLst/>
          </a:prstGeom>
          <a:noFill/>
        </p:spPr>
      </p:pic>
      <p:pic>
        <p:nvPicPr>
          <p:cNvPr id="1030" name="Picture 6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38577"/>
            <a:ext cx="3333750" cy="301942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Τι έγινε παιδάκι γιατί  είσαι  μόνος σου      </a:t>
            </a:r>
            <a:endParaRPr lang="el-GR" dirty="0"/>
          </a:p>
        </p:txBody>
      </p:sp>
      <p:pic>
        <p:nvPicPr>
          <p:cNvPr id="15362" name="Picture 2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3333750" cy="3305175"/>
          </a:xfrm>
          <a:prstGeom prst="rect">
            <a:avLst/>
          </a:prstGeom>
          <a:noFill/>
        </p:spPr>
      </p:pic>
      <p:pic>
        <p:nvPicPr>
          <p:cNvPr id="15364" name="Picture 4" descr="Royalty Free Clipart Image of a Man Having a Cold Dri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643182"/>
            <a:ext cx="2085975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472386" cy="193991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Το αμάξι του μπαμπά  μου έχει κολλήσει στο χιόνι.   </a:t>
            </a:r>
            <a:endParaRPr lang="el-GR" dirty="0"/>
          </a:p>
        </p:txBody>
      </p:sp>
      <p:pic>
        <p:nvPicPr>
          <p:cNvPr id="14338" name="Picture 2" descr="Royalty Free Clipart Image of a Boy Playing Soccer in the Co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928934"/>
            <a:ext cx="3333750" cy="33051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Μην φοβάσαι πιο </a:t>
            </a:r>
            <a:r>
              <a:rPr lang="el-GR" dirty="0" smtClean="0"/>
              <a:t>κάτω υπάρχει </a:t>
            </a:r>
            <a:r>
              <a:rPr lang="el-GR" dirty="0" smtClean="0"/>
              <a:t>μια καλύβα </a:t>
            </a:r>
            <a:r>
              <a:rPr lang="el-GR" dirty="0" smtClean="0"/>
              <a:t>ά</a:t>
            </a:r>
            <a:r>
              <a:rPr lang="el-GR" dirty="0" smtClean="0"/>
              <a:t>μα </a:t>
            </a:r>
            <a:r>
              <a:rPr lang="el-GR" dirty="0" smtClean="0"/>
              <a:t>θες  </a:t>
            </a:r>
            <a:r>
              <a:rPr lang="el-GR" dirty="0" err="1" smtClean="0"/>
              <a:t>πηγαινε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13314" name="Picture 2" descr="Royalty Free Clipart Image of a Man Having a Cold Dri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071810"/>
            <a:ext cx="2085975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ΤΕΛΟΣ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53</Words>
  <Application>Microsoft Office PowerPoint</Application>
  <PresentationFormat>Προβολή στην οθόνη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Αποκορύφωμα</vt:lpstr>
      <vt:lpstr>  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Ποδόσφαιρο</dc:title>
  <dc:creator>User</dc:creator>
  <cp:lastModifiedBy>User</cp:lastModifiedBy>
  <cp:revision>14</cp:revision>
  <dcterms:created xsi:type="dcterms:W3CDTF">2025-02-21T09:04:11Z</dcterms:created>
  <dcterms:modified xsi:type="dcterms:W3CDTF">2025-03-21T09:01:09Z</dcterms:modified>
</cp:coreProperties>
</file>