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62469-F410-4C2D-AA35-8381C35FC81A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249A3-5B23-46E9-AD16-07021542AD4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Μια μέρα του χειμώνα.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Γεια σας παιδιά!!!!!!</a:t>
            </a:r>
          </a:p>
          <a:p>
            <a:pPr>
              <a:buNone/>
            </a:pPr>
            <a:r>
              <a:rPr lang="el-GR" dirty="0" smtClean="0"/>
              <a:t>Είμαι ο κύριος Γιάννης. Απ’ ότι βλέπετε</a:t>
            </a:r>
          </a:p>
          <a:p>
            <a:pPr>
              <a:buNone/>
            </a:pPr>
            <a:r>
              <a:rPr lang="el-GR" dirty="0"/>
              <a:t>κ</a:t>
            </a:r>
            <a:r>
              <a:rPr lang="el-GR" dirty="0" smtClean="0"/>
              <a:t>άνει πολύ κρύο οπότε πάμε να </a:t>
            </a:r>
            <a:r>
              <a:rPr lang="el-GR" dirty="0" err="1" smtClean="0"/>
              <a:t>πιούμες</a:t>
            </a:r>
            <a:endParaRPr lang="el-GR" dirty="0"/>
          </a:p>
          <a:p>
            <a:pPr>
              <a:buNone/>
            </a:pPr>
            <a:r>
              <a:rPr lang="el-GR" dirty="0" smtClean="0"/>
              <a:t>μια ζεστή σοκολάτα!  </a:t>
            </a: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1026" name="Picture 2" descr="Royalty Free Clipart Image of a Cold Wo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285992"/>
            <a:ext cx="161925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Έχω ξεπαγιάσει!!!!Μα έλεος πια ούτε μία καφετέρια δεν υπάρχει;;;;;</a:t>
            </a:r>
            <a:endParaRPr lang="el-GR" dirty="0"/>
          </a:p>
        </p:txBody>
      </p:sp>
      <p:pic>
        <p:nvPicPr>
          <p:cNvPr id="6146" name="Picture 2" descr="Royalty Free Clipart Image of a Frozen Man in the Sn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9" y="2643182"/>
            <a:ext cx="2580049" cy="31908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Ωχ πείνασα!!!!!!Κοιτάξτε μία παγωμένη λίμνη</a:t>
            </a:r>
          </a:p>
          <a:p>
            <a:pPr>
              <a:buNone/>
            </a:pPr>
            <a:r>
              <a:rPr lang="el-GR" dirty="0" smtClean="0"/>
              <a:t> με μία τρύπα ίσως μπορέσω να πιάσω κανένα</a:t>
            </a:r>
          </a:p>
          <a:p>
            <a:pPr>
              <a:buNone/>
            </a:pPr>
            <a:r>
              <a:rPr lang="el-GR" dirty="0" smtClean="0"/>
              <a:t>ψ</a:t>
            </a:r>
            <a:r>
              <a:rPr lang="el-GR" dirty="0" smtClean="0"/>
              <a:t>άρι! </a:t>
            </a:r>
            <a:r>
              <a:rPr lang="el-GR" dirty="0" smtClean="0"/>
              <a:t>Έχει περάσει μία ώρα </a:t>
            </a:r>
          </a:p>
          <a:p>
            <a:pPr>
              <a:buNone/>
            </a:pPr>
            <a:r>
              <a:rPr lang="el-GR" dirty="0" smtClean="0"/>
              <a:t>και δεν έχω πιάσει κανένα </a:t>
            </a:r>
          </a:p>
          <a:p>
            <a:pPr>
              <a:buNone/>
            </a:pPr>
            <a:r>
              <a:rPr lang="el-GR" dirty="0" smtClean="0"/>
              <a:t>ψάρι ας το αφήσουμε γιατί </a:t>
            </a:r>
          </a:p>
          <a:p>
            <a:pPr>
              <a:buNone/>
            </a:pPr>
            <a:r>
              <a:rPr lang="el-GR" dirty="0" smtClean="0"/>
              <a:t>μου φαίνεται πως αν κάτσω </a:t>
            </a:r>
          </a:p>
          <a:p>
            <a:pPr>
              <a:buNone/>
            </a:pPr>
            <a:r>
              <a:rPr lang="el-GR" dirty="0" smtClean="0"/>
              <a:t>λ</a:t>
            </a:r>
            <a:r>
              <a:rPr lang="el-GR" dirty="0" smtClean="0"/>
              <a:t>ίγο ακόμα θα γίνω παγάκι.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16386" name="Picture 2" descr="Royalty Free Clipart Image of a Man Ice Fish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928934"/>
            <a:ext cx="333375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Δεν νομίζω πως θα μπορέσω να συνεχίσω με τα πόδια μέσα στο κρύο! Ας  </a:t>
            </a:r>
          </a:p>
          <a:p>
            <a:pPr>
              <a:buNone/>
            </a:pPr>
            <a:r>
              <a:rPr lang="el-GR" dirty="0" smtClean="0"/>
              <a:t>π</a:t>
            </a:r>
            <a:r>
              <a:rPr lang="el-GR" dirty="0" smtClean="0"/>
              <a:t>άρουμε το αυτοκίνητό μου.</a:t>
            </a:r>
          </a:p>
          <a:p>
            <a:pPr>
              <a:buNone/>
            </a:pPr>
            <a:r>
              <a:rPr lang="el-GR" dirty="0" smtClean="0"/>
              <a:t>Ωχ! Κοιτάξτε το αυτοκίνητό </a:t>
            </a:r>
          </a:p>
          <a:p>
            <a:pPr>
              <a:buNone/>
            </a:pPr>
            <a:r>
              <a:rPr lang="el-GR" dirty="0" smtClean="0"/>
              <a:t>μου έχει βυθιστεί στο χιόνι!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Αναγκαστικά θα συνεχίσω με τα πόδια.</a:t>
            </a:r>
          </a:p>
          <a:p>
            <a:pPr>
              <a:buNone/>
            </a:pPr>
            <a:r>
              <a:rPr lang="el-GR" dirty="0" smtClean="0"/>
              <a:t>  </a:t>
            </a:r>
            <a:endParaRPr lang="el-GR" dirty="0"/>
          </a:p>
        </p:txBody>
      </p:sp>
      <p:pic>
        <p:nvPicPr>
          <p:cNvPr id="2050" name="Picture 2" descr="Royalty Free Clipart Image of a Man and a Snowed in C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357430"/>
            <a:ext cx="2995788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Τελικά βρήκα καφετέρια! Ωχ από το κρύο έγινε </a:t>
            </a:r>
          </a:p>
          <a:p>
            <a:pPr>
              <a:buNone/>
            </a:pPr>
            <a:r>
              <a:rPr lang="el-GR" dirty="0" smtClean="0"/>
              <a:t>κρύα σοκολάτα αντί για ζεστή και </a:t>
            </a:r>
          </a:p>
          <a:p>
            <a:pPr>
              <a:buNone/>
            </a:pPr>
            <a:r>
              <a:rPr lang="el-GR" dirty="0" smtClean="0"/>
              <a:t>το κεφάλι μου πάγωσε!!</a:t>
            </a:r>
            <a:endParaRPr lang="el-GR" dirty="0"/>
          </a:p>
        </p:txBody>
      </p:sp>
      <p:pic>
        <p:nvPicPr>
          <p:cNvPr id="1026" name="Picture 2" descr="Royalty Free Clipart Image of a Man Having a Cold Dri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714620"/>
            <a:ext cx="208597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144</Words>
  <Application>Microsoft Office PowerPoint</Application>
  <PresentationFormat>Προβολή στην οθόνη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Μια μέρα του χειμώνα.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Μια μέρα του χειμώνα.</dc:title>
  <dc:creator>user</dc:creator>
  <cp:lastModifiedBy>user</cp:lastModifiedBy>
  <cp:revision>7</cp:revision>
  <dcterms:created xsi:type="dcterms:W3CDTF">2025-02-21T08:58:49Z</dcterms:created>
  <dcterms:modified xsi:type="dcterms:W3CDTF">2025-02-24T08:38:42Z</dcterms:modified>
</cp:coreProperties>
</file>