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E48C2-A58E-40E9-9C76-03956BCB65E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005D1-7671-4865-A430-B8644D008CB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 ΤΡΩΙΚΟΣ ΠΟΛΕΜΟΣ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γ’2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ΜΗΛΟ ΤΗΣ ΕΡΙΔΑΣ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err="1" smtClean="0"/>
              <a:t>Έριδα=θεά</a:t>
            </a:r>
            <a:r>
              <a:rPr lang="el-GR" dirty="0" smtClean="0"/>
              <a:t> της </a:t>
            </a:r>
            <a:r>
              <a:rPr lang="el-GR" dirty="0" err="1" smtClean="0"/>
              <a:t>φιλονηκίας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Είχε αφήσει ένα μήλο την </a:t>
            </a:r>
            <a:r>
              <a:rPr lang="el-GR" smtClean="0"/>
              <a:t>Αφροδίτη,Ήρα</a:t>
            </a:r>
            <a:r>
              <a:rPr lang="el-GR" dirty="0" smtClean="0"/>
              <a:t> και Αθηνά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Τρωικος</a:t>
            </a:r>
            <a:r>
              <a:rPr lang="el-GR" dirty="0" smtClean="0"/>
              <a:t>  </a:t>
            </a:r>
            <a:r>
              <a:rPr lang="el-GR" dirty="0" err="1" smtClean="0"/>
              <a:t>πολεμος</a:t>
            </a:r>
            <a:endParaRPr lang="el-GR" dirty="0"/>
          </a:p>
        </p:txBody>
      </p:sp>
      <p:pic>
        <p:nvPicPr>
          <p:cNvPr id="4" name="3 - Θέση περιεχομένου" descr="τροικος  πολεμο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3361" y="1600200"/>
            <a:ext cx="5197278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Οργιστηκε</a:t>
            </a:r>
            <a:r>
              <a:rPr lang="el-GR" dirty="0" smtClean="0"/>
              <a:t>  πολύ ο  </a:t>
            </a:r>
            <a:r>
              <a:rPr lang="el-GR" dirty="0" err="1" smtClean="0"/>
              <a:t>μενελαος</a:t>
            </a:r>
            <a:r>
              <a:rPr lang="el-GR" dirty="0" smtClean="0"/>
              <a:t>  που ο   </a:t>
            </a:r>
            <a:r>
              <a:rPr lang="el-GR" dirty="0" err="1" smtClean="0"/>
              <a:t>παρης</a:t>
            </a:r>
            <a:endParaRPr lang="el-GR" dirty="0" smtClean="0"/>
          </a:p>
          <a:p>
            <a:r>
              <a:rPr lang="el-GR" dirty="0" smtClean="0"/>
              <a:t>Του </a:t>
            </a:r>
            <a:r>
              <a:rPr lang="el-GR" smtClean="0"/>
              <a:t>πηρε</a:t>
            </a:r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30</Words>
  <Application>Microsoft Office PowerPoint</Application>
  <PresentationFormat>Προβολή στην οθόνη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Ο ΤΡΩΙΚΟΣ ΠΟΛΕΜΟΣ</vt:lpstr>
      <vt:lpstr>ΤΟ ΜΗΛΟ ΤΗΣ ΕΡΙΔΑΣ</vt:lpstr>
      <vt:lpstr>Τρωικος  πολεμος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ΤΡΩΙΚΟΣ ΠΟΛΕΜΟΣ</dc:title>
  <dc:creator>user</dc:creator>
  <cp:lastModifiedBy>user</cp:lastModifiedBy>
  <cp:revision>7</cp:revision>
  <dcterms:created xsi:type="dcterms:W3CDTF">2025-02-10T07:15:35Z</dcterms:created>
  <dcterms:modified xsi:type="dcterms:W3CDTF">2025-03-31T06:20:59Z</dcterms:modified>
</cp:coreProperties>
</file>