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3152-643C-4F5D-88FE-11E621AE6384}" type="datetimeFigureOut">
              <a:rPr lang="el-GR" smtClean="0"/>
              <a:pPr/>
              <a:t>31/3/2025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9FA65-3FF1-4DC3-82FE-EE16001A8B9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 ΤΡΩΙΚΟΣ ΠΟΛΕΜΟΣ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ΝΤΕΝΙΑ  </a:t>
            </a:r>
            <a:r>
              <a:rPr lang="el-GR" smtClean="0"/>
              <a:t>ΑΝΝΑ</a:t>
            </a:r>
            <a:endParaRPr lang="el-GR" dirty="0" smtClean="0"/>
          </a:p>
          <a:p>
            <a:r>
              <a:rPr lang="el-GR" dirty="0" smtClean="0"/>
              <a:t>Γ’2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τροίκος πολεμο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3361" y="1600200"/>
            <a:ext cx="519727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ΜΗΛΟ ΤΗΣ ΕΡΙΔΑΣ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ΕΡΙΔΑ=ΘΕΑ  ΤΗΣ ΦΙΛΟΝΙΚΙΑΣ</a:t>
            </a:r>
            <a:endParaRPr lang="el-GR" dirty="0"/>
          </a:p>
          <a:p>
            <a:r>
              <a:rPr lang="el-GR" smtClean="0"/>
              <a:t>ΕΙΧΕ ΑΦΗΣΕΙ </a:t>
            </a:r>
            <a:r>
              <a:rPr lang="el-GR" dirty="0" smtClean="0"/>
              <a:t>ΣΤΟ ΤΡΑΠΕΖΙ ΕΝΑ ΧΡΥΣΟ ΜΗΛΟ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ΘΥΣΙΑ ΤΗΣ ΙΦΙΓΕΝΙΑΣ</a:t>
            </a:r>
            <a:endParaRPr lang="el-GR" dirty="0"/>
          </a:p>
        </p:txBody>
      </p:sp>
      <p:pic>
        <p:nvPicPr>
          <p:cNvPr id="6" name="5 - Θέση περιεχομένου" descr="Η ΘΥΣΙΑ ΤΗΣ ΗΦΗΓΕΝΙΑ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586264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	 </a:t>
            </a:r>
            <a:r>
              <a:rPr lang="el-GR" dirty="0" err="1" smtClean="0"/>
              <a:t>δούριος</a:t>
            </a:r>
            <a:r>
              <a:rPr lang="el-GR" dirty="0" smtClean="0"/>
              <a:t> ίππος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1. Οι Νηρηίδες θρηνούν τον Αχιλλέα. Από αρχαίο ελληνικό αγγείο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372230"/>
            <a:ext cx="8892480" cy="5485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</Words>
  <Application>Microsoft Office PowerPoint</Application>
  <PresentationFormat>Προβολή στην οθόνη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 Ο ΤΡΩΙΚΟΣ ΠΟΛΕΜΟΣ</vt:lpstr>
      <vt:lpstr>Διαφάνεια 2</vt:lpstr>
      <vt:lpstr>ΤΟ ΜΗΛΟ ΤΗΣ ΕΡΙΔΑΣ</vt:lpstr>
      <vt:lpstr>Η ΘΥΣΙΑ ΤΗΣ ΙΦΙΓΕΝΙΑΣ</vt:lpstr>
      <vt:lpstr>Ο  δούριος ίππος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ΤΡΩΙΚΟΣ ΠΟΛΕΜΟΣ</dc:title>
  <dc:creator>user</dc:creator>
  <cp:lastModifiedBy>user</cp:lastModifiedBy>
  <cp:revision>10</cp:revision>
  <dcterms:created xsi:type="dcterms:W3CDTF">2025-02-10T07:15:32Z</dcterms:created>
  <dcterms:modified xsi:type="dcterms:W3CDTF">2025-03-31T06:23:04Z</dcterms:modified>
</cp:coreProperties>
</file>