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6364" autoAdjust="0"/>
  </p:normalViewPr>
  <p:slideViewPr>
    <p:cSldViewPr>
      <p:cViewPr varScale="1">
        <p:scale>
          <a:sx n="93" d="100"/>
          <a:sy n="93" d="100"/>
        </p:scale>
        <p:origin x="-23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57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5785-9743-4117-9814-EEE5FAF5B31C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64CA-17B0-45D7-8DC3-4295AD3D62F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5785-9743-4117-9814-EEE5FAF5B31C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64CA-17B0-45D7-8DC3-4295AD3D62F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5785-9743-4117-9814-EEE5FAF5B31C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64CA-17B0-45D7-8DC3-4295AD3D62F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5785-9743-4117-9814-EEE5FAF5B31C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64CA-17B0-45D7-8DC3-4295AD3D62F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5785-9743-4117-9814-EEE5FAF5B31C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64CA-17B0-45D7-8DC3-4295AD3D62F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5785-9743-4117-9814-EEE5FAF5B31C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64CA-17B0-45D7-8DC3-4295AD3D62F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5785-9743-4117-9814-EEE5FAF5B31C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64CA-17B0-45D7-8DC3-4295AD3D62F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5785-9743-4117-9814-EEE5FAF5B31C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64CA-17B0-45D7-8DC3-4295AD3D62F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5785-9743-4117-9814-EEE5FAF5B31C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64CA-17B0-45D7-8DC3-4295AD3D62F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5785-9743-4117-9814-EEE5FAF5B31C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64CA-17B0-45D7-8DC3-4295AD3D62F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A5785-9743-4117-9814-EEE5FAF5B31C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164CA-17B0-45D7-8DC3-4295AD3D62F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A5785-9743-4117-9814-EEE5FAF5B31C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164CA-17B0-45D7-8DC3-4295AD3D62F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mtClean="0"/>
              <a:t>ΤΡΩΙΚΟΣ ΠΟΛΕΜΟΣ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ΜΑΙΡΗ </a:t>
            </a:r>
          </a:p>
          <a:p>
            <a:r>
              <a:rPr lang="el-GR" dirty="0" smtClean="0"/>
              <a:t>ΝΙΚΟΛΕΤΤΑ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 ΤΡΩΙΚΟΣ ΠΟΛΕΜΟΣ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Αχαιοί  που κατοικούσαν τότε στην </a:t>
            </a:r>
            <a:r>
              <a:rPr lang="el-GR" dirty="0" err="1" smtClean="0"/>
              <a:t>ΕΛΛΑΔΑ,ενώθηκαν</a:t>
            </a:r>
            <a:r>
              <a:rPr lang="el-GR" dirty="0" smtClean="0"/>
              <a:t> και με τα πλοία και το στρατό  τους πήγαν να κυριεύσουνε την Τροία.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μήλο της </a:t>
            </a:r>
            <a:r>
              <a:rPr lang="el-GR" dirty="0" err="1" smtClean="0"/>
              <a:t>Εριδας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</a:t>
            </a:r>
            <a:r>
              <a:rPr lang="el-GR" dirty="0" err="1" smtClean="0"/>
              <a:t>Εριδα</a:t>
            </a:r>
            <a:r>
              <a:rPr lang="el-GR" dirty="0" smtClean="0"/>
              <a:t> ήταν θεά της φιλονικίας</a:t>
            </a:r>
          </a:p>
          <a:p>
            <a:r>
              <a:rPr lang="el-GR" dirty="0" smtClean="0"/>
              <a:t> Δεν πήγε στον γάμο </a:t>
            </a:r>
            <a:r>
              <a:rPr lang="el-GR" dirty="0" err="1" smtClean="0"/>
              <a:t>επεδή</a:t>
            </a:r>
            <a:r>
              <a:rPr lang="el-GR" dirty="0" smtClean="0"/>
              <a:t> θα </a:t>
            </a:r>
            <a:r>
              <a:rPr lang="el-GR" dirty="0" err="1" smtClean="0"/>
              <a:t>προκαλέση</a:t>
            </a:r>
            <a:r>
              <a:rPr lang="el-GR" dirty="0" smtClean="0"/>
              <a:t> </a:t>
            </a:r>
            <a:r>
              <a:rPr lang="el-GR" dirty="0" err="1" smtClean="0"/>
              <a:t>ζημιες</a:t>
            </a:r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ΘΥΣΙΑ ΤΗΣ ΙΦΙΓΕΝΙΑΣ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 </a:t>
            </a:r>
            <a:r>
              <a:rPr lang="el-GR" dirty="0" smtClean="0"/>
              <a:t>Η       ΙΦΙΓΕΝΙΑ </a:t>
            </a:r>
            <a:r>
              <a:rPr lang="el-GR" dirty="0" smtClean="0"/>
              <a:t>ΕΙΝΑΙ ΚΟΡΗ ΤΟΥ ΑΓΑΜΕΝΟΝΑ</a:t>
            </a:r>
          </a:p>
          <a:p>
            <a:r>
              <a:rPr lang="el-GR" dirty="0" smtClean="0"/>
              <a:t>Η ΘΕΑ ΑΡΤΕΜΗ ΤΗΝ ΠΗΓΕ ΣΤΗΝ ΧΩΡΑ ΤΩΝ </a:t>
            </a:r>
            <a:r>
              <a:rPr lang="el-GR" dirty="0" smtClean="0"/>
              <a:t>ΤΑΥΡΩΝ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Νικολετα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4143372" y="500042"/>
            <a:ext cx="71437" cy="357209"/>
          </a:xfrm>
          <a:prstGeom prst="rect">
            <a:avLst/>
          </a:prstGeom>
        </p:spPr>
      </p:pic>
      <p:pic>
        <p:nvPicPr>
          <p:cNvPr id="5" name="4 - Εικόνα" descr="το μηλο της εριδας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84250"/>
            <a:ext cx="9144000" cy="4889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 ΑΧΑΙΟΙ ΦΤΑΝΟΥΝ ΣΤΗΝ ΤΡΟΙΑ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 smtClean="0"/>
              <a:t>Μενελαος</a:t>
            </a:r>
            <a:endParaRPr lang="el-GR" dirty="0" smtClean="0"/>
          </a:p>
          <a:p>
            <a:r>
              <a:rPr lang="el-GR" dirty="0" err="1" smtClean="0"/>
              <a:t>Γερο</a:t>
            </a:r>
            <a:r>
              <a:rPr lang="el-GR" dirty="0" smtClean="0"/>
              <a:t>-</a:t>
            </a:r>
            <a:r>
              <a:rPr lang="el-GR" dirty="0" err="1" smtClean="0"/>
              <a:t>Νεστορας</a:t>
            </a:r>
            <a:endParaRPr lang="el-GR" dirty="0" smtClean="0"/>
          </a:p>
          <a:p>
            <a:r>
              <a:rPr lang="el-GR" dirty="0" err="1" smtClean="0"/>
              <a:t>Αιαντας</a:t>
            </a:r>
            <a:endParaRPr lang="el-GR" dirty="0" smtClean="0"/>
          </a:p>
          <a:p>
            <a:endParaRPr lang="el-GR" dirty="0" smtClean="0"/>
          </a:p>
          <a:p>
            <a:pPr>
              <a:buNone/>
            </a:pPr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75</Words>
  <Application>Microsoft Office PowerPoint</Application>
  <PresentationFormat>Προβολή στην οθόνη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ΤΡΩΙΚΟΣ ΠΟΛΕΜΟΣ</vt:lpstr>
      <vt:lpstr>Ο ΤΡΩΙΚΟΣ ΠΟΛΕΜΟΣ</vt:lpstr>
      <vt:lpstr>Το μήλο της Εριδας </vt:lpstr>
      <vt:lpstr>Η ΘΥΣΙΑ ΤΗΣ ΙΦΙΓΕΝΙΑΣ</vt:lpstr>
      <vt:lpstr>Διαφάνεια 5</vt:lpstr>
      <vt:lpstr>ΟΙ ΑΧΑΙΟΙ ΦΤΑΝΟΥΝ ΣΤΗΝ ΤΡΟΙΑ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16</cp:revision>
  <dcterms:created xsi:type="dcterms:W3CDTF">2025-01-27T09:53:54Z</dcterms:created>
  <dcterms:modified xsi:type="dcterms:W3CDTF">2025-03-31T09:23:42Z</dcterms:modified>
</cp:coreProperties>
</file>