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56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137B5-AA10-4E1A-8C6E-C7FA330549E0}" type="datetimeFigureOut">
              <a:rPr lang="el-GR" smtClean="0"/>
              <a:pPr/>
              <a:t>31/3/2025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016BF-5709-4032-8303-1D47814A29E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Τρωικός Πόλεμος</a:t>
            </a:r>
            <a:endParaRPr lang="el-GR" dirty="0"/>
          </a:p>
        </p:txBody>
      </p:sp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Γιάννης</a:t>
            </a:r>
          </a:p>
          <a:p>
            <a:r>
              <a:rPr lang="el-GR" dirty="0" smtClean="0"/>
              <a:t>Λεωνίδας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ΤΡΩΙΚΟΣ    ΠΟΛΕΜΟΣ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Πριν    από   πολλά   χρόνια     </a:t>
            </a:r>
            <a:r>
              <a:rPr lang="el-GR" dirty="0" err="1" smtClean="0"/>
              <a:t>Αχαί</a:t>
            </a:r>
            <a:r>
              <a:rPr lang="el-GR" dirty="0" smtClean="0"/>
              <a:t>    που   κατοικούσαν    τότε  στην  	</a:t>
            </a:r>
            <a:r>
              <a:rPr lang="el-GR" dirty="0" err="1" smtClean="0"/>
              <a:t>Ελλαδα</a:t>
            </a:r>
            <a:r>
              <a:rPr lang="el-GR" dirty="0" smtClean="0"/>
              <a:t>,    </a:t>
            </a:r>
            <a:r>
              <a:rPr lang="el-GR" smtClean="0"/>
              <a:t>ενωθηκαν                                                                                                                                                 </a:t>
            </a: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   </a:t>
            </a:r>
            <a:r>
              <a:rPr lang="el-GR" dirty="0" smtClean="0"/>
              <a:t>Θυσία      της    </a:t>
            </a:r>
            <a:r>
              <a:rPr lang="el-GR" dirty="0" smtClean="0"/>
              <a:t>ΙΦΙΓΕΝΙΑΣ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Η  </a:t>
            </a:r>
            <a:r>
              <a:rPr lang="el-GR" dirty="0" smtClean="0"/>
              <a:t>Ιφιγένεια    </a:t>
            </a:r>
            <a:r>
              <a:rPr lang="el-GR" dirty="0" smtClean="0"/>
              <a:t>είναι     η   </a:t>
            </a:r>
            <a:r>
              <a:rPr lang="el-GR" dirty="0" smtClean="0"/>
              <a:t>κόρη     </a:t>
            </a:r>
            <a:r>
              <a:rPr lang="el-GR" dirty="0" smtClean="0"/>
              <a:t>του   </a:t>
            </a:r>
            <a:r>
              <a:rPr lang="el-GR" dirty="0" smtClean="0"/>
              <a:t>Α</a:t>
            </a:r>
            <a:r>
              <a:rPr lang="el-GR" dirty="0" smtClean="0"/>
              <a:t>γαμέμνονα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 Δεν    </a:t>
            </a:r>
            <a:r>
              <a:rPr lang="el-GR" dirty="0" smtClean="0"/>
              <a:t>θυσιάστηκε.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	ΟΙ ΑΧΑΙΟΙ  	ΦΤΑΝΟΥΝΟΥΝ  ΣΤΗΝ                           ΤΡΟΙΑ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ΜΕΝΕΛΑΟΣ</a:t>
            </a:r>
          </a:p>
          <a:p>
            <a:r>
              <a:rPr lang="el-GR" dirty="0" smtClean="0"/>
              <a:t>ΔΙΟΜΗΔΗΣ</a:t>
            </a:r>
          </a:p>
          <a:p>
            <a:r>
              <a:rPr lang="el-GR" smtClean="0"/>
              <a:t>ΟΔΥΣΣΕΑΣ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   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4 - Εικόνα" descr="img5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88640"/>
            <a:ext cx="7445272" cy="59046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35</Words>
  <Application>Microsoft Office PowerPoint</Application>
  <PresentationFormat>Προβολή στην οθόνη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Τρωικός Πόλεμος</vt:lpstr>
      <vt:lpstr>ΤΡΩΙΚΟΣ    ΠΟΛΕΜΟΣ</vt:lpstr>
      <vt:lpstr>Η    Θυσία      της    ΙΦΙΓΕΝΙΑΣ</vt:lpstr>
      <vt:lpstr> ΟΙ ΑΧΑΙΟΙ   ΦΤΑΝΟΥΝΟΥΝ  ΣΤΗΝ                           ΤΡΟΙΑ</vt:lpstr>
      <vt:lpstr>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ΤΡΩΙΚΟΣ    ΠΟΛΕΜΟΣ</dc:title>
  <dc:creator>user</dc:creator>
  <cp:lastModifiedBy>user</cp:lastModifiedBy>
  <cp:revision>16</cp:revision>
  <dcterms:created xsi:type="dcterms:W3CDTF">2025-01-27T10:03:44Z</dcterms:created>
  <dcterms:modified xsi:type="dcterms:W3CDTF">2025-03-31T09:21:26Z</dcterms:modified>
</cp:coreProperties>
</file>