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08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C515F-F870-4E86-9D73-5CD378B8C79E}" type="datetimeFigureOut">
              <a:rPr lang="el-GR" smtClean="0"/>
              <a:pPr/>
              <a:t>24/2/2025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66275-1908-49F6-86A4-398504BBD7C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C515F-F870-4E86-9D73-5CD378B8C79E}" type="datetimeFigureOut">
              <a:rPr lang="el-GR" smtClean="0"/>
              <a:pPr/>
              <a:t>24/2/2025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66275-1908-49F6-86A4-398504BBD7C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C515F-F870-4E86-9D73-5CD378B8C79E}" type="datetimeFigureOut">
              <a:rPr lang="el-GR" smtClean="0"/>
              <a:pPr/>
              <a:t>24/2/2025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66275-1908-49F6-86A4-398504BBD7C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C515F-F870-4E86-9D73-5CD378B8C79E}" type="datetimeFigureOut">
              <a:rPr lang="el-GR" smtClean="0"/>
              <a:pPr/>
              <a:t>24/2/2025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66275-1908-49F6-86A4-398504BBD7C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C515F-F870-4E86-9D73-5CD378B8C79E}" type="datetimeFigureOut">
              <a:rPr lang="el-GR" smtClean="0"/>
              <a:pPr/>
              <a:t>24/2/2025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66275-1908-49F6-86A4-398504BBD7C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C515F-F870-4E86-9D73-5CD378B8C79E}" type="datetimeFigureOut">
              <a:rPr lang="el-GR" smtClean="0"/>
              <a:pPr/>
              <a:t>24/2/2025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66275-1908-49F6-86A4-398504BBD7C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C515F-F870-4E86-9D73-5CD378B8C79E}" type="datetimeFigureOut">
              <a:rPr lang="el-GR" smtClean="0"/>
              <a:pPr/>
              <a:t>24/2/2025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66275-1908-49F6-86A4-398504BBD7C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C515F-F870-4E86-9D73-5CD378B8C79E}" type="datetimeFigureOut">
              <a:rPr lang="el-GR" smtClean="0"/>
              <a:pPr/>
              <a:t>24/2/2025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66275-1908-49F6-86A4-398504BBD7C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C515F-F870-4E86-9D73-5CD378B8C79E}" type="datetimeFigureOut">
              <a:rPr lang="el-GR" smtClean="0"/>
              <a:pPr/>
              <a:t>24/2/2025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66275-1908-49F6-86A4-398504BBD7C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C515F-F870-4E86-9D73-5CD378B8C79E}" type="datetimeFigureOut">
              <a:rPr lang="el-GR" smtClean="0"/>
              <a:pPr/>
              <a:t>24/2/2025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66275-1908-49F6-86A4-398504BBD7C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C515F-F870-4E86-9D73-5CD378B8C79E}" type="datetimeFigureOut">
              <a:rPr lang="el-GR" smtClean="0"/>
              <a:pPr/>
              <a:t>24/2/2025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66275-1908-49F6-86A4-398504BBD7C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1C515F-F870-4E86-9D73-5CD378B8C79E}" type="datetimeFigureOut">
              <a:rPr lang="el-GR" smtClean="0"/>
              <a:pPr/>
              <a:t>24/2/2025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66275-1908-49F6-86A4-398504BBD7C9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Ιστοριούλα του   Λάζαρου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>
                <a:sym typeface="Wingdings" pitchFamily="2" charset="2"/>
              </a:rPr>
              <a:t>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dirty="0" smtClean="0">
                <a:solidFill>
                  <a:srgbClr val="66CCFF"/>
                </a:solidFill>
              </a:rPr>
              <a:t>Ευχαριστώ πολύ για την ύπαρξή σας</a:t>
            </a:r>
            <a:endParaRPr lang="el-GR" dirty="0">
              <a:solidFill>
                <a:srgbClr val="66CCFF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 flipH="1">
            <a:off x="8686800" y="6080444"/>
            <a:ext cx="61664" cy="45719"/>
          </a:xfrm>
        </p:spPr>
        <p:txBody>
          <a:bodyPr>
            <a:normAutofit fontScale="25000" lnSpcReduction="20000"/>
          </a:bodyPr>
          <a:lstStyle/>
          <a:p>
            <a:endParaRPr lang="el-GR" dirty="0"/>
          </a:p>
        </p:txBody>
      </p:sp>
      <p:pic>
        <p:nvPicPr>
          <p:cNvPr id="1026" name="Picture 2" descr="Emoji emoticon with medical mask over mouth showing thumb u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2204864"/>
            <a:ext cx="5832648" cy="428653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55576" y="1124744"/>
            <a:ext cx="8229600" cy="3658418"/>
          </a:xfrm>
        </p:spPr>
        <p:txBody>
          <a:bodyPr>
            <a:normAutofit/>
          </a:bodyPr>
          <a:lstStyle/>
          <a:p>
            <a:r>
              <a:rPr lang="el-GR" dirty="0" err="1" smtClean="0"/>
              <a:t>Καλημέρα!Θέλετε</a:t>
            </a:r>
            <a:r>
              <a:rPr lang="el-GR" dirty="0" smtClean="0"/>
              <a:t> να πάμε μια βόλτα?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 flipH="1">
            <a:off x="8686800" y="6080444"/>
            <a:ext cx="61664" cy="45719"/>
          </a:xfrm>
        </p:spPr>
        <p:txBody>
          <a:bodyPr>
            <a:normAutofit fontScale="25000" lnSpcReduction="20000"/>
          </a:bodyPr>
          <a:lstStyle/>
          <a:p>
            <a:endParaRPr lang="el-GR" dirty="0"/>
          </a:p>
        </p:txBody>
      </p:sp>
      <p:pic>
        <p:nvPicPr>
          <p:cNvPr id="11266" name="Picture 2" descr="Royalty Free Clipart Image of a Whistling Bo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3356992"/>
            <a:ext cx="3133725" cy="3333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494116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dirty="0" err="1" smtClean="0"/>
              <a:t>Τέλια!αλλά…κάνει</a:t>
            </a:r>
            <a:r>
              <a:rPr lang="el-GR" dirty="0" smtClean="0"/>
              <a:t> παγωνιά </a:t>
            </a:r>
            <a:r>
              <a:rPr lang="el-GR" dirty="0" err="1" smtClean="0"/>
              <a:t>εξω</a:t>
            </a:r>
            <a:r>
              <a:rPr lang="el-GR" dirty="0" smtClean="0"/>
              <a:t>!!!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 flipV="1">
            <a:off x="12492880" y="6669361"/>
            <a:ext cx="92696" cy="432048"/>
          </a:xfrm>
        </p:spPr>
        <p:txBody>
          <a:bodyPr>
            <a:normAutofit fontScale="85000" lnSpcReduction="20000"/>
          </a:bodyPr>
          <a:lstStyle/>
          <a:p>
            <a:endParaRPr lang="el-GR" dirty="0"/>
          </a:p>
        </p:txBody>
      </p:sp>
      <p:pic>
        <p:nvPicPr>
          <p:cNvPr id="10242" name="Picture 2" descr="Freeze Clipar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85566" y="37987"/>
            <a:ext cx="6582778" cy="460794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Τι </a:t>
            </a:r>
            <a:r>
              <a:rPr lang="el-GR" dirty="0" err="1" smtClean="0"/>
              <a:t>έγεινε</a:t>
            </a:r>
            <a:r>
              <a:rPr lang="el-GR" dirty="0" smtClean="0"/>
              <a:t> </a:t>
            </a:r>
            <a:r>
              <a:rPr lang="el-GR" dirty="0" err="1" smtClean="0"/>
              <a:t>κρυωνεις</a:t>
            </a:r>
            <a:r>
              <a:rPr lang="el-GR" dirty="0" smtClean="0"/>
              <a:t> </a:t>
            </a:r>
            <a:r>
              <a:rPr lang="el-GR" dirty="0" err="1" smtClean="0"/>
              <a:t>χαχαχαχα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στο μυαλό:(έχει δίκιο </a:t>
            </a:r>
            <a:r>
              <a:rPr lang="el-GR" dirty="0" err="1" smtClean="0"/>
              <a:t>κανει</a:t>
            </a:r>
            <a:r>
              <a:rPr lang="el-GR" dirty="0" smtClean="0"/>
              <a:t> κρύο)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 flipH="1" flipV="1">
            <a:off x="8702744" y="6126162"/>
            <a:ext cx="45719" cy="111149"/>
          </a:xfrm>
        </p:spPr>
        <p:txBody>
          <a:bodyPr>
            <a:normAutofit fontScale="25000" lnSpcReduction="20000"/>
          </a:bodyPr>
          <a:lstStyle/>
          <a:p>
            <a:endParaRPr lang="el-GR" dirty="0"/>
          </a:p>
        </p:txBody>
      </p:sp>
      <p:pic>
        <p:nvPicPr>
          <p:cNvPr id="16386" name="Picture 2" descr="Royalty Free Clipart Image of a Frozen M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898007"/>
            <a:ext cx="3312368" cy="4810493"/>
          </a:xfrm>
          <a:prstGeom prst="rect">
            <a:avLst/>
          </a:prstGeom>
          <a:noFill/>
        </p:spPr>
      </p:pic>
      <p:pic>
        <p:nvPicPr>
          <p:cNvPr id="16388" name="Picture 4" descr="Royalty Free Clipart Image of a Frozen Ma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V="1">
            <a:off x="-1404664" y="4602509"/>
            <a:ext cx="45719" cy="6639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Καλά </a:t>
            </a:r>
            <a:r>
              <a:rPr lang="el-GR" dirty="0" err="1" smtClean="0"/>
              <a:t>άντε!Αλλά</a:t>
            </a:r>
            <a:r>
              <a:rPr lang="el-GR" dirty="0" smtClean="0"/>
              <a:t> εσύ θα </a:t>
            </a:r>
            <a:r>
              <a:rPr lang="el-GR" dirty="0" err="1" smtClean="0"/>
              <a:t>φταίς</a:t>
            </a:r>
            <a:r>
              <a:rPr lang="el-GR" dirty="0" smtClean="0"/>
              <a:t> </a:t>
            </a:r>
            <a:r>
              <a:rPr lang="el-GR" dirty="0" err="1" smtClean="0"/>
              <a:t>αμα</a:t>
            </a:r>
            <a:r>
              <a:rPr lang="el-GR" dirty="0" smtClean="0"/>
              <a:t> πάθουμε κάτι!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8641080" y="6080444"/>
            <a:ext cx="45719" cy="45719"/>
          </a:xfrm>
        </p:spPr>
        <p:txBody>
          <a:bodyPr>
            <a:normAutofit fontScale="25000" lnSpcReduction="20000"/>
          </a:bodyPr>
          <a:lstStyle/>
          <a:p>
            <a:endParaRPr lang="el-GR" dirty="0"/>
          </a:p>
        </p:txBody>
      </p:sp>
      <p:pic>
        <p:nvPicPr>
          <p:cNvPr id="29698" name="Picture 2" descr="Royalty Free Clipart Image of a Whistling Bo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-2078722" y="5264369"/>
            <a:ext cx="170003" cy="180854"/>
          </a:xfrm>
          <a:prstGeom prst="rect">
            <a:avLst/>
          </a:prstGeom>
          <a:noFill/>
        </p:spPr>
      </p:pic>
      <p:pic>
        <p:nvPicPr>
          <p:cNvPr id="29700" name="Picture 4" descr="Royalty Free Clipart Image of a Cold Duc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15816" y="1772816"/>
            <a:ext cx="2114550" cy="3333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Παγώσαμε!!!! </a:t>
            </a:r>
            <a:r>
              <a:rPr lang="el-GR" dirty="0" err="1" smtClean="0"/>
              <a:t>Βοηθεια</a:t>
            </a:r>
            <a:r>
              <a:rPr lang="el-GR" dirty="0" smtClean="0"/>
              <a:t>!!!!!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 flipV="1">
            <a:off x="8641080" y="6126163"/>
            <a:ext cx="45719" cy="45719"/>
          </a:xfrm>
        </p:spPr>
        <p:txBody>
          <a:bodyPr>
            <a:normAutofit fontScale="25000" lnSpcReduction="20000"/>
          </a:bodyPr>
          <a:lstStyle/>
          <a:p>
            <a:endParaRPr lang="el-GR" dirty="0"/>
          </a:p>
        </p:txBody>
      </p:sp>
      <p:pic>
        <p:nvPicPr>
          <p:cNvPr id="30722" name="Picture 2" descr="Royalty Free Clipart Image of Two People Bundled Up in the Sno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2420888"/>
            <a:ext cx="5976664" cy="382506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ΤΕΛΟΣ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8748464" y="6171882"/>
            <a:ext cx="72008" cy="65430"/>
          </a:xfrm>
        </p:spPr>
        <p:txBody>
          <a:bodyPr>
            <a:noAutofit/>
          </a:bodyPr>
          <a:lstStyle/>
          <a:p>
            <a:pPr>
              <a:buNone/>
            </a:pPr>
            <a:endParaRPr lang="el-GR" sz="9600" dirty="0"/>
          </a:p>
        </p:txBody>
      </p:sp>
      <p:sp>
        <p:nvSpPr>
          <p:cNvPr id="5" name="4 - TextBox"/>
          <p:cNvSpPr txBox="1"/>
          <p:nvPr/>
        </p:nvSpPr>
        <p:spPr>
          <a:xfrm>
            <a:off x="827584" y="2060848"/>
            <a:ext cx="75608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ym typeface="Wingdings" pitchFamily="2" charset="2"/>
              </a:rPr>
              <a:t>                                                     </a:t>
            </a:r>
            <a:r>
              <a:rPr lang="el-GR" sz="9600" dirty="0" smtClean="0">
                <a:sym typeface="Wingdings" pitchFamily="2" charset="2"/>
              </a:rPr>
              <a:t></a:t>
            </a:r>
            <a:r>
              <a:rPr lang="el-GR" dirty="0" smtClean="0">
                <a:sym typeface="Wingdings" pitchFamily="2" charset="2"/>
              </a:rPr>
              <a:t> </a:t>
            </a:r>
            <a:r>
              <a:rPr lang="el-GR" sz="9600" dirty="0" err="1" smtClean="0">
                <a:sym typeface="Wingdings" pitchFamily="2" charset="2"/>
              </a:rPr>
              <a:t>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</TotalTime>
  <Words>41</Words>
  <Application>Microsoft Office PowerPoint</Application>
  <PresentationFormat>Προβολή στην οθόνη (4:3)</PresentationFormat>
  <Paragraphs>10</Paragraphs>
  <Slides>8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9" baseType="lpstr">
      <vt:lpstr>Θέμα του Office</vt:lpstr>
      <vt:lpstr>Ιστοριούλα του   Λάζαρου</vt:lpstr>
      <vt:lpstr>Ευχαριστώ πολύ για την ύπαρξή σας</vt:lpstr>
      <vt:lpstr>Καλημέρα!Θέλετε να πάμε μια βόλτα?</vt:lpstr>
      <vt:lpstr>Τέλια!αλλά…κάνει παγωνιά εξω!!! </vt:lpstr>
      <vt:lpstr>Τι έγεινε κρυωνεις χαχαχαχα στο μυαλό:(έχει δίκιο κανει κρύο)</vt:lpstr>
      <vt:lpstr>Καλά άντε!Αλλά εσύ θα φταίς αμα πάθουμε κάτι!</vt:lpstr>
      <vt:lpstr>Παγώσαμε!!!! Βοηθεια!!!!!</vt:lpstr>
      <vt:lpstr>ΤΕΛΟΣ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Ιστοριούλα του   Λάζαρου</dc:title>
  <dc:creator>user</dc:creator>
  <cp:lastModifiedBy>user</cp:lastModifiedBy>
  <cp:revision>6</cp:revision>
  <dcterms:created xsi:type="dcterms:W3CDTF">2025-02-21T08:58:00Z</dcterms:created>
  <dcterms:modified xsi:type="dcterms:W3CDTF">2025-02-24T08:28:05Z</dcterms:modified>
</cp:coreProperties>
</file>