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E2C14-30AB-427E-8902-9D666AB31631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D6821-2455-4986-8707-D0D00DC3B75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E2C14-30AB-427E-8902-9D666AB31631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D6821-2455-4986-8707-D0D00DC3B75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E2C14-30AB-427E-8902-9D666AB31631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D6821-2455-4986-8707-D0D00DC3B75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E2C14-30AB-427E-8902-9D666AB31631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D6821-2455-4986-8707-D0D00DC3B75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E2C14-30AB-427E-8902-9D666AB31631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D6821-2455-4986-8707-D0D00DC3B75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E2C14-30AB-427E-8902-9D666AB31631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D6821-2455-4986-8707-D0D00DC3B75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E2C14-30AB-427E-8902-9D666AB31631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D6821-2455-4986-8707-D0D00DC3B75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E2C14-30AB-427E-8902-9D666AB31631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D6821-2455-4986-8707-D0D00DC3B75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E2C14-30AB-427E-8902-9D666AB31631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D6821-2455-4986-8707-D0D00DC3B75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E2C14-30AB-427E-8902-9D666AB31631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D6821-2455-4986-8707-D0D00DC3B75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E2C14-30AB-427E-8902-9D666AB31631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D6821-2455-4986-8707-D0D00DC3B75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E2C14-30AB-427E-8902-9D666AB31631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D6821-2455-4986-8707-D0D00DC3B75E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ο </a:t>
            </a:r>
            <a:r>
              <a:rPr lang="el-GR" dirty="0" err="1" smtClean="0"/>
              <a:t>τρωικος</a:t>
            </a:r>
            <a:r>
              <a:rPr lang="el-GR" dirty="0" smtClean="0"/>
              <a:t>  </a:t>
            </a:r>
            <a:r>
              <a:rPr lang="el-GR" dirty="0" err="1" smtClean="0"/>
              <a:t>πολεμος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Ά</a:t>
            </a:r>
            <a:r>
              <a:rPr lang="el-GR" dirty="0" smtClean="0"/>
              <a:t>γγελος</a:t>
            </a:r>
          </a:p>
          <a:p>
            <a:r>
              <a:rPr lang="el-GR" dirty="0" smtClean="0"/>
              <a:t>Γιώργος</a:t>
            </a:r>
            <a:endParaRPr lang="el-GR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 </a:t>
            </a:r>
            <a:r>
              <a:rPr lang="el-GR" dirty="0" err="1" smtClean="0"/>
              <a:t>μηλο</a:t>
            </a:r>
            <a:r>
              <a:rPr lang="el-GR" dirty="0" smtClean="0"/>
              <a:t> της  έριδας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Έριδα= ήταν  η  θεά</a:t>
            </a:r>
            <a:r>
              <a:rPr lang="el-GR" dirty="0"/>
              <a:t> </a:t>
            </a:r>
            <a:r>
              <a:rPr lang="el-GR" dirty="0" smtClean="0"/>
              <a:t> φιλονικίας</a:t>
            </a:r>
          </a:p>
          <a:p>
            <a:r>
              <a:rPr lang="el-GR" dirty="0" err="1" smtClean="0"/>
              <a:t>Ειχε</a:t>
            </a:r>
            <a:r>
              <a:rPr lang="el-GR" dirty="0" smtClean="0"/>
              <a:t>  </a:t>
            </a:r>
            <a:r>
              <a:rPr lang="el-GR" dirty="0" err="1" smtClean="0"/>
              <a:t>αφησει</a:t>
            </a:r>
            <a:r>
              <a:rPr lang="el-GR" dirty="0" smtClean="0"/>
              <a:t>  ένα   </a:t>
            </a:r>
            <a:r>
              <a:rPr lang="el-GR" dirty="0" err="1" smtClean="0"/>
              <a:t>χρ</a:t>
            </a:r>
            <a:endParaRPr lang="el-G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Τρωικος</a:t>
            </a:r>
            <a:r>
              <a:rPr lang="el-GR" dirty="0" smtClean="0"/>
              <a:t>    </a:t>
            </a:r>
            <a:r>
              <a:rPr lang="el-GR" dirty="0" err="1" smtClean="0"/>
              <a:t>πολεμος</a:t>
            </a:r>
            <a:r>
              <a:rPr lang="el-GR" dirty="0" smtClean="0"/>
              <a:t>           </a:t>
            </a:r>
            <a:endParaRPr lang="el-GR" dirty="0"/>
          </a:p>
        </p:txBody>
      </p:sp>
      <p:pic>
        <p:nvPicPr>
          <p:cNvPr id="4" name="3 - Θέση περιεχομένου" descr="img5_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00298" y="1285860"/>
            <a:ext cx="5197278" cy="4525963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err="1" smtClean="0"/>
              <a:t>Οργιστηκε</a:t>
            </a:r>
            <a:r>
              <a:rPr lang="el-GR" dirty="0" smtClean="0"/>
              <a:t>  πολύ ο  </a:t>
            </a:r>
            <a:r>
              <a:rPr lang="el-GR" dirty="0" err="1" smtClean="0"/>
              <a:t>μενελαος</a:t>
            </a:r>
            <a:r>
              <a:rPr lang="el-GR" dirty="0" smtClean="0"/>
              <a:t>   ο    </a:t>
            </a:r>
            <a:r>
              <a:rPr lang="el-GR" dirty="0" err="1" smtClean="0"/>
              <a:t>παρης</a:t>
            </a:r>
            <a:r>
              <a:rPr lang="el-GR" dirty="0" smtClean="0"/>
              <a:t>  </a:t>
            </a:r>
          </a:p>
          <a:p>
            <a:r>
              <a:rPr lang="el-GR" dirty="0" smtClean="0"/>
              <a:t>Του </a:t>
            </a:r>
            <a:r>
              <a:rPr lang="el-GR" smtClean="0"/>
              <a:t>πηρε  </a:t>
            </a:r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29</Words>
  <Application>Microsoft Office PowerPoint</Application>
  <PresentationFormat>Προβολή στην οθόνη (4:3)</PresentationFormat>
  <Paragraphs>9</Paragraphs>
  <Slides>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5" baseType="lpstr">
      <vt:lpstr>Θέμα του Office</vt:lpstr>
      <vt:lpstr>ο τρωικος  πολεμος</vt:lpstr>
      <vt:lpstr>Το μηλο της  έριδας</vt:lpstr>
      <vt:lpstr>Τρωικος    πολεμος           </vt:lpstr>
      <vt:lpstr>Διαφάνεια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 τρωικος  πολεμος</dc:title>
  <dc:creator>User</dc:creator>
  <cp:lastModifiedBy>User</cp:lastModifiedBy>
  <cp:revision>8</cp:revision>
  <dcterms:created xsi:type="dcterms:W3CDTF">2025-02-10T07:15:30Z</dcterms:created>
  <dcterms:modified xsi:type="dcterms:W3CDTF">2025-03-31T06:06:36Z</dcterms:modified>
</cp:coreProperties>
</file>