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5" name="24 - Υπότιτλος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1" name="30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BF528BC-C061-41E5-9DC6-22A775534B7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E250618-0167-4923-80F9-F906FB83F8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F528BC-C061-41E5-9DC6-22A775534B7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250618-0167-4923-80F9-F906FB83F8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BF528BC-C061-41E5-9DC6-22A775534B7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E250618-0167-4923-80F9-F906FB83F8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F528BC-C061-41E5-9DC6-22A775534B7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250618-0167-4923-80F9-F906FB83F8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BF528BC-C061-41E5-9DC6-22A775534B7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E250618-0167-4923-80F9-F906FB83F8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F528BC-C061-41E5-9DC6-22A775534B7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250618-0167-4923-80F9-F906FB83F8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F528BC-C061-41E5-9DC6-22A775534B7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250618-0167-4923-80F9-F906FB83F8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F528BC-C061-41E5-9DC6-22A775534B7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250618-0167-4923-80F9-F906FB83F8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BF528BC-C061-41E5-9DC6-22A775534B7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250618-0167-4923-80F9-F906FB83F8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F528BC-C061-41E5-9DC6-22A775534B7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250618-0167-4923-80F9-F906FB83F8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F528BC-C061-41E5-9DC6-22A775534B7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250618-0167-4923-80F9-F906FB83F8E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εικόνας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- Θέση τίτλου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1" name="3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26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BF528BC-C061-41E5-9DC6-22A775534B7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E250618-0167-4923-80F9-F906FB83F8E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ΤΡΩΙΚΟΣ ΠΟΛΕΜΟΣ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r>
              <a:rPr lang="el-GR" dirty="0" err="1" smtClean="0"/>
              <a:t>Φαίη</a:t>
            </a:r>
            <a:endParaRPr lang="el-GR" dirty="0" smtClean="0"/>
          </a:p>
          <a:p>
            <a:r>
              <a:rPr lang="el-GR" smtClean="0"/>
              <a:t>Ιάσονας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Πριν από πολλά </a:t>
            </a:r>
            <a:r>
              <a:rPr lang="el-GR" dirty="0" smtClean="0"/>
              <a:t>χρόνια, οι </a:t>
            </a:r>
            <a:r>
              <a:rPr lang="el-GR" dirty="0" smtClean="0"/>
              <a:t>αχαιοί που  </a:t>
            </a:r>
            <a:r>
              <a:rPr lang="el-GR" dirty="0" err="1" smtClean="0"/>
              <a:t>κατοικουσαν</a:t>
            </a:r>
            <a:r>
              <a:rPr lang="el-GR" dirty="0" smtClean="0"/>
              <a:t>  </a:t>
            </a:r>
            <a:r>
              <a:rPr lang="el-GR" dirty="0" err="1" smtClean="0"/>
              <a:t>τοτε</a:t>
            </a:r>
            <a:r>
              <a:rPr lang="el-GR" dirty="0" smtClean="0"/>
              <a:t>  στην  </a:t>
            </a:r>
            <a:r>
              <a:rPr lang="el-GR" dirty="0" err="1" smtClean="0"/>
              <a:t>Ελλαδα</a:t>
            </a:r>
            <a:r>
              <a:rPr lang="el-GR" dirty="0" smtClean="0"/>
              <a:t>,   </a:t>
            </a:r>
            <a:r>
              <a:rPr lang="el-GR" dirty="0" err="1" smtClean="0"/>
              <a:t>ενωθηκαν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κ</a:t>
            </a:r>
            <a:r>
              <a:rPr lang="el-GR" dirty="0" smtClean="0"/>
              <a:t>αι </a:t>
            </a:r>
            <a:r>
              <a:rPr lang="el-GR" dirty="0" smtClean="0"/>
              <a:t>με τα </a:t>
            </a:r>
            <a:r>
              <a:rPr lang="el-GR" dirty="0" err="1" smtClean="0"/>
              <a:t>πλοια</a:t>
            </a:r>
            <a:r>
              <a:rPr lang="el-GR" dirty="0" smtClean="0"/>
              <a:t> και με τον </a:t>
            </a:r>
            <a:r>
              <a:rPr lang="el-GR" dirty="0" err="1" smtClean="0"/>
              <a:t>στρατο</a:t>
            </a:r>
            <a:r>
              <a:rPr lang="el-GR" dirty="0" smtClean="0"/>
              <a:t> τους </a:t>
            </a:r>
            <a:r>
              <a:rPr lang="el-GR" dirty="0" err="1" smtClean="0"/>
              <a:t>πηφαν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να </a:t>
            </a:r>
            <a:r>
              <a:rPr lang="el-GR" dirty="0" smtClean="0"/>
              <a:t>την   </a:t>
            </a:r>
            <a:r>
              <a:rPr lang="el-GR" dirty="0" err="1" smtClean="0"/>
              <a:t>κυριευσουνε</a:t>
            </a:r>
            <a:r>
              <a:rPr lang="el-GR" dirty="0" smtClean="0"/>
              <a:t>  την </a:t>
            </a:r>
            <a:r>
              <a:rPr lang="el-GR" dirty="0" err="1" smtClean="0"/>
              <a:t>Τροια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</a:t>
            </a:r>
            <a:r>
              <a:rPr lang="el-GR" dirty="0" err="1" smtClean="0"/>
              <a:t>μηλο</a:t>
            </a:r>
            <a:r>
              <a:rPr lang="el-GR" dirty="0" smtClean="0"/>
              <a:t> της </a:t>
            </a:r>
            <a:r>
              <a:rPr lang="el-GR" dirty="0" err="1" smtClean="0"/>
              <a:t>Εριδας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Η  Έριδα  ήταν θεά της φιλονικίας.</a:t>
            </a:r>
          </a:p>
          <a:p>
            <a:pPr>
              <a:buNone/>
            </a:pPr>
            <a:r>
              <a:rPr lang="el-GR" dirty="0" smtClean="0"/>
              <a:t>Δεν  την  κάλεσαν  στον  γάμος   γιατί όπου  πήγαινε  έσπερνε  μίσος  και  καυγάδες.</a:t>
            </a:r>
            <a:endParaRPr lang="el-GR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  <p:pic>
        <p:nvPicPr>
          <p:cNvPr id="4" name="3 - Εικόνα" descr="img5_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3093483"/>
            <a:ext cx="4322891" cy="37645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 </a:t>
            </a:r>
            <a:r>
              <a:rPr lang="el-GR" dirty="0" err="1" smtClean="0"/>
              <a:t>θυΣια</a:t>
            </a:r>
            <a:r>
              <a:rPr lang="el-GR" dirty="0" smtClean="0"/>
              <a:t>  </a:t>
            </a:r>
            <a:r>
              <a:rPr lang="el-GR" dirty="0" err="1" smtClean="0"/>
              <a:t>τηΣ</a:t>
            </a:r>
            <a:r>
              <a:rPr lang="el-GR" dirty="0" smtClean="0"/>
              <a:t>  	</a:t>
            </a:r>
            <a:r>
              <a:rPr lang="el-GR" dirty="0" err="1" smtClean="0"/>
              <a:t>ιΦιΓΕΝεΙΑΣ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Η  Ιφιγένεια  είναι  κόρη  του  Αγαμέμνονα</a:t>
            </a:r>
          </a:p>
          <a:p>
            <a:pPr>
              <a:buNone/>
            </a:pPr>
            <a:r>
              <a:rPr lang="el-GR" dirty="0" smtClean="0"/>
              <a:t>Η  θεά  Άρτεμη  την  </a:t>
            </a:r>
            <a:r>
              <a:rPr lang="el-GR" dirty="0" smtClean="0"/>
              <a:t>πήγε  </a:t>
            </a:r>
            <a:r>
              <a:rPr lang="el-GR" dirty="0" smtClean="0"/>
              <a:t>στην  </a:t>
            </a:r>
            <a:r>
              <a:rPr lang="el-GR" dirty="0" smtClean="0"/>
              <a:t>χώρα  </a:t>
            </a:r>
            <a:r>
              <a:rPr lang="el-GR" dirty="0" smtClean="0"/>
              <a:t>των  ταύρων </a:t>
            </a:r>
            <a:r>
              <a:rPr lang="el-GR" dirty="0" smtClean="0"/>
              <a:t>στην Κριμαία</a:t>
            </a:r>
            <a:endParaRPr lang="el-G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 οι </a:t>
            </a:r>
            <a:r>
              <a:rPr lang="el-GR" dirty="0" err="1" smtClean="0"/>
              <a:t>ΑΧαιΟΙ</a:t>
            </a:r>
            <a:r>
              <a:rPr lang="el-GR" dirty="0" smtClean="0"/>
              <a:t> </a:t>
            </a:r>
            <a:r>
              <a:rPr lang="el-GR" dirty="0" err="1" smtClean="0"/>
              <a:t>φτανουν</a:t>
            </a:r>
            <a:r>
              <a:rPr lang="el-GR" dirty="0" smtClean="0"/>
              <a:t> </a:t>
            </a:r>
            <a:r>
              <a:rPr lang="el-GR" dirty="0" err="1" smtClean="0"/>
              <a:t>στυν</a:t>
            </a:r>
            <a:r>
              <a:rPr lang="el-GR" dirty="0" smtClean="0"/>
              <a:t> </a:t>
            </a:r>
            <a:r>
              <a:rPr lang="el-GR" dirty="0" err="1" smtClean="0"/>
              <a:t>Τροια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Μενέλαος</a:t>
            </a:r>
          </a:p>
          <a:p>
            <a:r>
              <a:rPr lang="el-GR" dirty="0" err="1" smtClean="0"/>
              <a:t>Γερονέστορας</a:t>
            </a:r>
            <a:endParaRPr lang="el-GR" dirty="0" smtClean="0"/>
          </a:p>
          <a:p>
            <a:r>
              <a:rPr lang="el-GR" dirty="0" smtClean="0"/>
              <a:t>Αίαντας</a:t>
            </a:r>
          </a:p>
          <a:p>
            <a:r>
              <a:rPr lang="el-GR" dirty="0" err="1" smtClean="0"/>
              <a:t>Φιλοκτίτης</a:t>
            </a:r>
            <a:endParaRPr lang="el-GR" dirty="0" smtClean="0"/>
          </a:p>
          <a:p>
            <a:r>
              <a:rPr lang="el-GR" dirty="0" err="1" smtClean="0"/>
              <a:t>Οδυσέας</a:t>
            </a:r>
            <a:endParaRPr lang="el-GR" dirty="0" smtClean="0"/>
          </a:p>
          <a:p>
            <a:r>
              <a:rPr lang="el-GR" dirty="0" smtClean="0"/>
              <a:t>Αχιλλέας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98</TotalTime>
  <Words>91</Words>
  <Application>Microsoft Office PowerPoint</Application>
  <PresentationFormat>Προβολή στην οθόνη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Αφθονία</vt:lpstr>
      <vt:lpstr>ΤΡΩΙΚΟΣ ΠΟΛΕΜΟΣ</vt:lpstr>
      <vt:lpstr>Διαφάνεια 2</vt:lpstr>
      <vt:lpstr>Το μηλο της Εριδας</vt:lpstr>
      <vt:lpstr>Η  θυΣια  τηΣ   ιΦιΓΕΝεΙΑΣ</vt:lpstr>
      <vt:lpstr> οι ΑΧαιΟΙ φτανουν στυν Τροια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ΤΡΩΙΚΟΣ ΠΟΛΕΜΟΣ</dc:title>
  <dc:creator>user</dc:creator>
  <cp:lastModifiedBy>user</cp:lastModifiedBy>
  <cp:revision>14</cp:revision>
  <dcterms:created xsi:type="dcterms:W3CDTF">2025-01-27T09:59:29Z</dcterms:created>
  <dcterms:modified xsi:type="dcterms:W3CDTF">2025-03-31T09:24:25Z</dcterms:modified>
</cp:coreProperties>
</file>