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35D9-CD9F-412E-BFDA-C7EC58B58086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0E5C-0535-4FC9-9D0B-2BD21D12EA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35D9-CD9F-412E-BFDA-C7EC58B58086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0E5C-0535-4FC9-9D0B-2BD21D12EA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35D9-CD9F-412E-BFDA-C7EC58B58086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0E5C-0535-4FC9-9D0B-2BD21D12EA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35D9-CD9F-412E-BFDA-C7EC58B58086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0E5C-0535-4FC9-9D0B-2BD21D12EA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35D9-CD9F-412E-BFDA-C7EC58B58086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0E5C-0535-4FC9-9D0B-2BD21D12EA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35D9-CD9F-412E-BFDA-C7EC58B58086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0E5C-0535-4FC9-9D0B-2BD21D12EA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35D9-CD9F-412E-BFDA-C7EC58B58086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0E5C-0535-4FC9-9D0B-2BD21D12EA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35D9-CD9F-412E-BFDA-C7EC58B58086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0E5C-0535-4FC9-9D0B-2BD21D12EA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35D9-CD9F-412E-BFDA-C7EC58B58086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0E5C-0535-4FC9-9D0B-2BD21D12EA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35D9-CD9F-412E-BFDA-C7EC58B58086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0E5C-0535-4FC9-9D0B-2BD21D12EA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35D9-CD9F-412E-BFDA-C7EC58B58086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0E5C-0535-4FC9-9D0B-2BD21D12EA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C35D9-CD9F-412E-BFDA-C7EC58B58086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50E5C-0535-4FC9-9D0B-2BD21D12EA5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         τρωικός       πόλεμος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mtClean="0"/>
              <a:t>Μαρία  </a:t>
            </a:r>
            <a:r>
              <a:rPr lang="el-GR" smtClean="0"/>
              <a:t>Ειρήνη        </a:t>
            </a:r>
            <a:r>
              <a:rPr lang="el-GR" dirty="0" smtClean="0"/>
              <a:t>Γ’2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          ΜΗΛΟ     ΤΗΣ       ΕΡΙΔΑΣ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ΕΡΙΔΑ=ΘΕΑ      ΤΟΥ           </a:t>
            </a:r>
            <a:r>
              <a:rPr lang="el-GR" smtClean="0"/>
              <a:t>ΜΙΣΟΥΣ   ΚΑΙ     ΤΗΣ ΦΙΛΟΝΙΚΙΑΣ       ΕΙΧΕ      ΑΦΗΣΕΙ       ΈΝΑ      ΜΗΛΟ          ΣΤΙΣ      ΘΕΕΣ    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αγαπάω       την         κυρία        Χαρά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3361" y="1600200"/>
            <a:ext cx="5197278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 θυσία  της Ιφιγένειας</a:t>
            </a:r>
            <a:endParaRPr lang="el-GR" dirty="0"/>
          </a:p>
        </p:txBody>
      </p:sp>
      <p:pic>
        <p:nvPicPr>
          <p:cNvPr id="4" name="3 - Θέση περιεχομένου" descr="θυσια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0677" y="1600200"/>
            <a:ext cx="5862646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τρωικός  πόλεμος </a:t>
            </a:r>
            <a:r>
              <a:rPr lang="el-GR" dirty="0" err="1" smtClean="0"/>
              <a:t>αρχ</a:t>
            </a:r>
            <a:endParaRPr lang="el-GR" dirty="0"/>
          </a:p>
        </p:txBody>
      </p:sp>
      <p:pic>
        <p:nvPicPr>
          <p:cNvPr id="4" name="3 - Θέση περιεχομένου" descr="img5_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1612" y="1600200"/>
            <a:ext cx="6760775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30</Words>
  <Application>Microsoft Office PowerPoint</Application>
  <PresentationFormat>Προβολή στην οθόνη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Ο         τρωικός       πόλεμος</vt:lpstr>
      <vt:lpstr>Το           ΜΗΛΟ     ΤΗΣ       ΕΡΙΔΑΣ</vt:lpstr>
      <vt:lpstr>Διαφάνεια 3</vt:lpstr>
      <vt:lpstr>Η  θυσία  της Ιφιγένειας</vt:lpstr>
      <vt:lpstr>Ο τρωικός  πόλεμος αρχ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        τρωικός       πόλεμος</dc:title>
  <dc:creator>User</dc:creator>
  <cp:lastModifiedBy>User</cp:lastModifiedBy>
  <cp:revision>9</cp:revision>
  <dcterms:created xsi:type="dcterms:W3CDTF">2025-02-10T07:14:25Z</dcterms:created>
  <dcterms:modified xsi:type="dcterms:W3CDTF">2025-03-31T06:26:51Z</dcterms:modified>
</cp:coreProperties>
</file>