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5" name="24 - Υπότιτλος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1" name="30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εικόνας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τίτλου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1" name="3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7" name="26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277DC14-67FD-4DE1-9F19-B406902E138D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E9BDEE6-21CE-4F40-9099-9CD74F1A089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ΤΡΩΙΚΟΣ ΠΟΛΕΜΟΣ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ΕΙΡΗΝΗ  ΚΑΙ  ΦΩΤΕΙΝΗ   Γ2</a:t>
            </a:r>
            <a:endParaRPr lang="el-GR" dirty="0"/>
          </a:p>
        </p:txBody>
      </p:sp>
      <p:sp>
        <p:nvSpPr>
          <p:cNvPr id="4" name="3 - Αστέρι 4 ακτινών"/>
          <p:cNvSpPr/>
          <p:nvPr/>
        </p:nvSpPr>
        <p:spPr>
          <a:xfrm>
            <a:off x="3000364" y="428604"/>
            <a:ext cx="914400" cy="914400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571480"/>
            <a:ext cx="7239000" cy="1143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ΤΟ ΜΗΛΟ ΤΗΣ ΕΡΙΔΑΣ</a:t>
            </a:r>
            <a:endParaRPr lang="el-GR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714488"/>
            <a:ext cx="7239000" cy="484632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ΤΗΝ ΕΡΙΔΑ ΔΕΝ ΤΗΝ ΚΑΛΕΣΑΝ ΓΙΑΤΙ ΕΊΝΑΙ </a:t>
            </a:r>
          </a:p>
          <a:p>
            <a:pPr>
              <a:buNone/>
            </a:pP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ΘΕΑ ΤΗΣ ΦΙΛΟΝΙΚΙΑΣ</a:t>
            </a:r>
          </a:p>
          <a:p>
            <a:pPr>
              <a:buNone/>
            </a:pPr>
            <a:endParaRPr lang="el-G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3 - Γελαστό πρόσωπο"/>
          <p:cNvSpPr/>
          <p:nvPr/>
        </p:nvSpPr>
        <p:spPr>
          <a:xfrm>
            <a:off x="6286512" y="2571744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Γελαστό πρόσωπο"/>
          <p:cNvSpPr/>
          <p:nvPr/>
        </p:nvSpPr>
        <p:spPr>
          <a:xfrm>
            <a:off x="6429388" y="285728"/>
            <a:ext cx="914400" cy="9144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ΘΗΣΙΑ  ΤΗΣ  ΥΦΥΓΕΝΙΑΣ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Η  ΥΦΥΓΕΝΙΑ  ΕΊΝΑΙ  ΚΟΡΙ ΤΟΥ  ΑΓΑΜΕΜΝΟΝΑ.                                                                                                                                                                                      </a:t>
            </a:r>
            <a:endParaRPr lang="el-GR" dirty="0"/>
          </a:p>
        </p:txBody>
      </p:sp>
      <p:sp>
        <p:nvSpPr>
          <p:cNvPr id="4" name="3 - Καρδιά"/>
          <p:cNvSpPr/>
          <p:nvPr/>
        </p:nvSpPr>
        <p:spPr>
          <a:xfrm>
            <a:off x="6643702" y="642918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φθονία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Αφθονί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φθονί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31</Words>
  <Application>Microsoft Office PowerPoint</Application>
  <PresentationFormat>Προβολή στην οθόνη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Αφθονία</vt:lpstr>
      <vt:lpstr>ΤΡΩΙΚΟΣ ΠΟΛΕΜΟΣ</vt:lpstr>
      <vt:lpstr>ΤΟ ΜΗΛΟ ΤΗΣ ΕΡΙΔΑΣ</vt:lpstr>
      <vt:lpstr>Η ΘΗΣΙΑ  ΤΗΣ  ΥΦΥΓΕΝΙΑΣ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ΤΡΩΙΚΟΣ ΠΟΛΕΜΟΣ</dc:title>
  <dc:creator>user</dc:creator>
  <cp:lastModifiedBy>user</cp:lastModifiedBy>
  <cp:revision>8</cp:revision>
  <dcterms:created xsi:type="dcterms:W3CDTF">2025-02-10T10:02:01Z</dcterms:created>
  <dcterms:modified xsi:type="dcterms:W3CDTF">2025-03-31T06:36:01Z</dcterms:modified>
</cp:coreProperties>
</file>