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FCD69BA-8DC8-4BFC-883E-888EF88010CF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AF3AAA0-E294-4DF2-8BC4-18C500F1ADA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ΤΡΩΙΚΟΣ  ΠΟΛΕΜΟ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57290" y="4143380"/>
            <a:ext cx="6400800" cy="1752600"/>
          </a:xfrm>
        </p:spPr>
        <p:txBody>
          <a:bodyPr/>
          <a:lstStyle/>
          <a:p>
            <a:r>
              <a:rPr lang="el-GR" dirty="0" smtClean="0"/>
              <a:t>ΧΡΥΣΑ ΕΛΕΝΗ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 </a:t>
            </a:r>
            <a:r>
              <a:rPr lang="el-GR" dirty="0" err="1" smtClean="0"/>
              <a:t>μηλο</a:t>
            </a:r>
            <a:r>
              <a:rPr lang="el-GR" dirty="0" smtClean="0"/>
              <a:t>  της   </a:t>
            </a:r>
            <a:r>
              <a:rPr lang="el-GR" dirty="0" err="1" smtClean="0"/>
              <a:t>Ερυδας</a:t>
            </a:r>
            <a:r>
              <a:rPr lang="el-GR" dirty="0" smtClean="0"/>
              <a:t>     </a:t>
            </a:r>
            <a:endParaRPr lang="el-GR" dirty="0"/>
          </a:p>
        </p:txBody>
      </p:sp>
      <p:pic>
        <p:nvPicPr>
          <p:cNvPr id="4" name="3 - Θέση περιεχομένου" descr="img5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259" y="1600200"/>
            <a:ext cx="7033481" cy="470852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ΟΙ  ΑΡΧΑΙΟΙ   ΠΟΥ  ΚΑΤΟΙΚΟΥΣΑΝ  ΤΟΤΕ  ΕΝΩΘΙΚΑΝ</a:t>
            </a:r>
          </a:p>
          <a:p>
            <a:pPr>
              <a:buNone/>
            </a:pPr>
            <a:r>
              <a:rPr lang="el-GR" dirty="0" smtClean="0"/>
              <a:t>ΕΛΛΑΔΗΚΑΝ  ΚΑΙ  ΜΕ  ΤΑ  ΠΛΟΙΑ  ΚΑΙ</a:t>
            </a:r>
          </a:p>
          <a:p>
            <a:pPr>
              <a:buNone/>
            </a:pPr>
            <a:r>
              <a:rPr lang="el-GR" dirty="0" smtClean="0"/>
              <a:t>ΤΟ   ΣΤΡΑΤΟ  ΤΟΥΣ   ΠΥΓΑΝ   ΚΥΡΙΕΥΣΟΥΝΕ  ΤΗ</a:t>
            </a:r>
          </a:p>
          <a:p>
            <a:pPr>
              <a:buNone/>
            </a:pPr>
            <a:r>
              <a:rPr lang="el-GR" dirty="0" smtClean="0"/>
              <a:t>ΤΡΟΙΑ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 ΜΗΛΟ  ΤΗΣ  ΕΡΙΔΑΣ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Την  </a:t>
            </a:r>
            <a:r>
              <a:rPr lang="el-GR" dirty="0" err="1" smtClean="0"/>
              <a:t>Εριδα</a:t>
            </a:r>
            <a:r>
              <a:rPr lang="el-GR" dirty="0" smtClean="0"/>
              <a:t>   όμως    δεν    την   </a:t>
            </a:r>
            <a:r>
              <a:rPr lang="el-GR" dirty="0" err="1" smtClean="0"/>
              <a:t>καλεσαν</a:t>
            </a:r>
            <a:r>
              <a:rPr lang="el-GR" dirty="0" smtClean="0"/>
              <a:t> </a:t>
            </a:r>
            <a:r>
              <a:rPr lang="el-GR" dirty="0" err="1" smtClean="0"/>
              <a:t>γιατι</a:t>
            </a:r>
            <a:r>
              <a:rPr lang="el-GR" dirty="0" smtClean="0"/>
              <a:t> </a:t>
            </a:r>
            <a:r>
              <a:rPr lang="el-GR" dirty="0" err="1" smtClean="0"/>
              <a:t>ηταν</a:t>
            </a:r>
            <a:r>
              <a:rPr lang="el-GR" dirty="0" smtClean="0"/>
              <a:t>     η     </a:t>
            </a:r>
            <a:r>
              <a:rPr lang="el-GR" dirty="0" err="1" smtClean="0"/>
              <a:t>θεα</a:t>
            </a:r>
            <a:r>
              <a:rPr lang="el-GR" dirty="0" smtClean="0"/>
              <a:t>   της  </a:t>
            </a:r>
            <a:r>
              <a:rPr lang="el-GR" dirty="0" err="1" smtClean="0"/>
              <a:t>φιλονηκιας</a:t>
            </a:r>
            <a:r>
              <a:rPr lang="el-GR" dirty="0" smtClean="0"/>
              <a:t>. Και  </a:t>
            </a:r>
            <a:r>
              <a:rPr lang="el-GR" dirty="0" err="1" smtClean="0"/>
              <a:t>αφησε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Ένα  </a:t>
            </a:r>
            <a:r>
              <a:rPr lang="el-GR" dirty="0" err="1" smtClean="0"/>
              <a:t>χρυσο</a:t>
            </a:r>
            <a:r>
              <a:rPr lang="el-GR" dirty="0" smtClean="0"/>
              <a:t>  </a:t>
            </a:r>
            <a:r>
              <a:rPr lang="el-GR" dirty="0" err="1" smtClean="0"/>
              <a:t>μηλο</a:t>
            </a:r>
            <a:r>
              <a:rPr lang="el-GR" dirty="0" smtClean="0"/>
              <a:t>   </a:t>
            </a:r>
            <a:r>
              <a:rPr lang="el-GR" dirty="0" err="1" smtClean="0"/>
              <a:t>πανω</a:t>
            </a:r>
            <a:r>
              <a:rPr lang="el-GR" dirty="0" smtClean="0"/>
              <a:t>    στο     τραπέζι   που </a:t>
            </a:r>
          </a:p>
          <a:p>
            <a:pPr>
              <a:buNone/>
            </a:pPr>
            <a:r>
              <a:rPr lang="el-GR" dirty="0" smtClean="0"/>
              <a:t>έγραφε     στην     </a:t>
            </a:r>
            <a:r>
              <a:rPr lang="el-GR" dirty="0" err="1" smtClean="0"/>
              <a:t>ομορφοτερη</a:t>
            </a:r>
            <a:r>
              <a:rPr lang="en-US" dirty="0" smtClean="0"/>
              <a:t>   </a:t>
            </a:r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ΘΙΣΙΑ   ΤΗΣ  ΙΦΕΙΓΕΝΕΙΑΣ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 ΙΦΕΙΓΕΝΕΙΑ   ΕΊΝΑΙ    Η   ΚΟΡΗ  ΤΟΥ  ΑΓΑΜΕΜΝΟΝΑ . ΤΗΝ  ΠΗΡΕ   Η   ΘΕΑ    ΑΡΤΕΜΙΣ  ΤΗΝ   ΠΗΓΕ   ΣΤΗ   ΧΩΡΑ   ΤΟΝ  ΤΑΥΡΟΝ .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ΑΧΑΙΟΙ  ΦΤΑΝΟΥΝ   ΣΤΗ   ΤΡΟΙΑ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ΜΕΝΕΛΑΟΣ  1</a:t>
            </a:r>
          </a:p>
          <a:p>
            <a:r>
              <a:rPr lang="el-GR" dirty="0" smtClean="0"/>
              <a:t>ΑΓΑΜΕΝΟΝΑΣ  2</a:t>
            </a:r>
          </a:p>
          <a:p>
            <a:r>
              <a:rPr lang="el-GR" dirty="0" smtClean="0"/>
              <a:t>ΠΑΡΗΣ  3</a:t>
            </a:r>
          </a:p>
          <a:p>
            <a:r>
              <a:rPr lang="el-GR" dirty="0" smtClean="0"/>
              <a:t>ΦΥΛΟΚΤΙΤΗΣ  4</a:t>
            </a:r>
          </a:p>
          <a:p>
            <a:r>
              <a:rPr lang="el-GR" dirty="0" smtClean="0"/>
              <a:t>ΝΕΣΤΟΡΑΣ  5</a:t>
            </a:r>
          </a:p>
          <a:p>
            <a:r>
              <a:rPr lang="el-GR" dirty="0" smtClean="0"/>
              <a:t>ΑΧΙΛΛΕΑ  6</a:t>
            </a:r>
          </a:p>
          <a:p>
            <a:r>
              <a:rPr lang="el-GR" smtClean="0"/>
              <a:t>ΟΔΥΣΣΕΑ 7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85</TotalTime>
  <Words>99</Words>
  <Application>Microsoft Office PowerPoint</Application>
  <PresentationFormat>Προβολή στην οθόνη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Αποκορύφωμα</vt:lpstr>
      <vt:lpstr>ΤΡΩΙΚΟΣ  ΠΟΛΕΜΟ</vt:lpstr>
      <vt:lpstr>Το  μηλο  της   Ερυδας     </vt:lpstr>
      <vt:lpstr>ΙΣΤΟΡΙΑ</vt:lpstr>
      <vt:lpstr>ΤΟ  ΜΗΛΟ  ΤΗΣ  ΕΡΙΔΑΣ</vt:lpstr>
      <vt:lpstr>H ΘΙΣΙΑ   ΤΗΣ  ΙΦΕΙΓΕΝΕΙΑΣ  </vt:lpstr>
      <vt:lpstr>ΑΧΑΙΟΙ  ΦΤΑΝΟΥΝ   ΣΤΗ   ΤΡΟΙΑ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ΤΡΩΙΚΟΣ  ΠΟΛΕΜΟ</dc:title>
  <dc:creator>User</dc:creator>
  <cp:lastModifiedBy>User</cp:lastModifiedBy>
  <cp:revision>11</cp:revision>
  <dcterms:created xsi:type="dcterms:W3CDTF">2025-01-27T09:54:03Z</dcterms:created>
  <dcterms:modified xsi:type="dcterms:W3CDTF">2025-03-31T08:56:28Z</dcterms:modified>
</cp:coreProperties>
</file>