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65CC3-9B47-4205-9E62-FA5EAD380ED5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7FF08-4850-47CF-A5B3-172696ED8BB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 ΤΡΩΙΚΟΣ ΠΟΛΕΜΟΣ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ΧΡΥΣΑ</a:t>
            </a:r>
          </a:p>
          <a:p>
            <a:r>
              <a:rPr lang="el-GR" dirty="0" smtClean="0"/>
              <a:t>ΣΠΥΡΙΔΟΥΛΑ </a:t>
            </a:r>
          </a:p>
          <a:p>
            <a:r>
              <a:rPr lang="el-GR" dirty="0" smtClean="0"/>
              <a:t>Γ2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ΤΡΩΙΚΟΣ  ΠΟΛΕΜΟΣ</a:t>
            </a:r>
            <a:endParaRPr lang="el-GR"/>
          </a:p>
        </p:txBody>
      </p:sp>
      <p:pic>
        <p:nvPicPr>
          <p:cNvPr id="4" name="3 - Θέση περιεχομένου" descr="πολεμο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62906"/>
            <a:ext cx="8229600" cy="44005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ΜΗΛΟ ΤΗΣ ΕΡΙΔΑΣ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ΕΡΙΔΑ=ΘΕΑ ΤΗΣ ΦΙΛΟΝΙΚΙΚΙΑΣ ΚΑΙ ΣΚΟΡΠΙΖΕ      ΜΙΣΟΣ ΚΑΙ ΚΑΒΓΑΔΕΣ </a:t>
            </a:r>
          </a:p>
          <a:p>
            <a:pPr>
              <a:buNone/>
            </a:pPr>
            <a:r>
              <a:rPr lang="el-GR" dirty="0" smtClean="0"/>
              <a:t>ΕΙΧΕ ΑΦΗΣΕΙ ΕΝΑ ΧΡΥΣΟ ΜΗΛΟ ΠΑΝΟ ΣΤΟ ΤΡΑΠΕΖΙ ΠΟΥ ΕΓΡΑΦΕ ΣΤΗΝ ΟΜΟΡΦΟΤΕΡΗ</a:t>
            </a:r>
          </a:p>
          <a:p>
            <a:pPr>
              <a:buNone/>
            </a:pPr>
            <a:r>
              <a:rPr lang="el-GR" dirty="0" smtClean="0"/>
              <a:t>ΤΟ ΕΚΔΙΚΙΣΕ Η </a:t>
            </a:r>
            <a:r>
              <a:rPr lang="el-GR" smtClean="0"/>
              <a:t>ΑΦΡΟΔΙΤΗ Η ΑΘΗΝΑ </a:t>
            </a:r>
            <a:r>
              <a:rPr lang="el-GR" dirty="0" smtClean="0"/>
              <a:t>ΚΑΙ Η ΗΡΑ 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ΘΥΣΙΑ ΤΗΣ ΙΦΙΓΕΝΙΑΣ</a:t>
            </a:r>
            <a:endParaRPr lang="el-GR" dirty="0"/>
          </a:p>
        </p:txBody>
      </p:sp>
      <p:pic>
        <p:nvPicPr>
          <p:cNvPr id="4" name="3 - Θέση περιεχομένου" descr="img5_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0677" y="1600200"/>
            <a:ext cx="5862646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Ο ΜΕΝΕΛΑΟΣ ΚΑΤΑΛΑΒΕ ΟΤΙ ΤΟΥ ΚΛΕΨΑΝ ΤΗΝ ΓΥΝΑΙΚΑ ΤΟΥ ΤΗΝ ΩΡΑΙΑ ΕΛΕΝΗ. </a:t>
            </a:r>
          </a:p>
          <a:p>
            <a:r>
              <a:rPr lang="el-GR" dirty="0" smtClean="0"/>
              <a:t>ΤΟΤΕ ΚΑΛΕΣΕ ΤΟΝ ΑΔΕΡΦΟ ΤΟΥ ΤΟΝ ΑΓΑΜΕΜΝΟΝΑ ΠΟΥ ΗΤΑΝ Ο ΒΑΣΙΛΙΑΣ ΤΩΝ ΜΥΚΗΝΩΝ. </a:t>
            </a:r>
          </a:p>
          <a:p>
            <a:r>
              <a:rPr lang="el-GR" dirty="0" smtClean="0"/>
              <a:t>ΤΟΥ ΕΙΠΕ ΤΙ ΕΓΙΝΕ ΚΑΙ ΤΟΤΕ ΚΑΛΕΣΕ ΟΛΟΥΣ ΤΟΥΣ ΑΧΑΙΟΥΣ .ΜΑΖΕΥΤΙΚΑΝ ΣΤΗΝ ΛΙΜΝΗ ΑΥΛΙΔΑ ΓΙΑ ΝΑ ΠΟΛΕΜΙΣΟΥΝ ΣΤΗΝ ΤΡΟΙΑ Ο ΑΙΑΝΤΑΣ Ο ΑΧΙΛΛΕΑΣ Ο ΟΔΥΣΣΕΑΣ Ο ΓΕΡΟΦΙΝΥΚΑΣ ΟΙ ΓΕΝΕΟΙ ΜΥΡΜΙΔΟΝΕΣ ΠΑΤΡΟΚΛΟΣ ΦΥΛΟΚΤΙΤΗΣ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ΌΤΑΝ ΤΑ ΚΑΡΑΒΙΑ ΔΕΝ ΞΕΚΙΝΟΥΣΑΝ ΝΑ ΠΑΝΕ ΣΤΗΝ ΤΡΟΙΑ ΔΕΝ </a:t>
            </a:r>
            <a:r>
              <a:rPr lang="el-GR" dirty="0" smtClean="0"/>
              <a:t>ΦΙΣΟΥΣΕ </a:t>
            </a:r>
            <a:r>
              <a:rPr lang="el-GR" dirty="0" smtClean="0"/>
              <a:t>ΤΟΤΕ ΠΗΓΑΝ ΝΑ ΡΩΤΗΣΟΥΝ ΤΟΝ ΜΑΝΤΗ ΚΑΛΧΑ ΓΙΑΤΙ ΔΕΝ ΦΙΣΟΥΣΕ</a:t>
            </a:r>
            <a:r>
              <a:rPr lang="el-GR" dirty="0" smtClean="0"/>
              <a:t>. ΤΟΤΕ ΤΟΥ ΕΙΠΕ ΠΩΣ ΔΕΝ ΕΙΧΕ ΤΟΝ ΟΥΡΙΟ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135</Words>
  <Application>Microsoft Office PowerPoint</Application>
  <PresentationFormat>Προβολή στην οθόνη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Ο ΤΡΩΙΚΟΣ ΠΟΛΕΜΟΣ</vt:lpstr>
      <vt:lpstr>ΤΡΩΙΚΟΣ  ΠΟΛΕΜΟΣ</vt:lpstr>
      <vt:lpstr>ΤΟ ΜΗΛΟ ΤΗΣ ΕΡΙΔΑΣ</vt:lpstr>
      <vt:lpstr>Η ΘΥΣΙΑ ΤΗΣ ΙΦΙΓΕΝΙΑΣ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ΤΡΩΙΚΟΣ ΠΟΛΕΜΟΣ</dc:title>
  <dc:creator>User</dc:creator>
  <cp:lastModifiedBy>User</cp:lastModifiedBy>
  <cp:revision>14</cp:revision>
  <dcterms:created xsi:type="dcterms:W3CDTF">2025-02-10T07:14:58Z</dcterms:created>
  <dcterms:modified xsi:type="dcterms:W3CDTF">2025-03-31T06:29:40Z</dcterms:modified>
</cp:coreProperties>
</file>